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1.xml" ContentType="application/vnd.openxmlformats-officedocument.drawingml.chartshapes+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1" r:id="rId1"/>
    <p:sldMasterId id="2147483672" r:id="rId2"/>
    <p:sldMasterId id="2147483673" r:id="rId3"/>
    <p:sldMasterId id="2147483687" r:id="rId4"/>
    <p:sldMasterId id="2147483699" r:id="rId5"/>
    <p:sldMasterId id="2147483711" r:id="rId6"/>
  </p:sldMasterIdLst>
  <p:notesMasterIdLst>
    <p:notesMasterId r:id="rId63"/>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312" r:id="rId19"/>
    <p:sldId id="285" r:id="rId20"/>
    <p:sldId id="286" r:id="rId21"/>
    <p:sldId id="287" r:id="rId22"/>
    <p:sldId id="288" r:id="rId23"/>
    <p:sldId id="289" r:id="rId24"/>
    <p:sldId id="290" r:id="rId25"/>
    <p:sldId id="291" r:id="rId26"/>
    <p:sldId id="292" r:id="rId27"/>
    <p:sldId id="293" r:id="rId28"/>
    <p:sldId id="294" r:id="rId29"/>
    <p:sldId id="295" r:id="rId30"/>
    <p:sldId id="296" r:id="rId31"/>
    <p:sldId id="297" r:id="rId32"/>
    <p:sldId id="298" r:id="rId33"/>
    <p:sldId id="299" r:id="rId34"/>
    <p:sldId id="300" r:id="rId35"/>
    <p:sldId id="301" r:id="rId36"/>
    <p:sldId id="302" r:id="rId37"/>
    <p:sldId id="303" r:id="rId38"/>
    <p:sldId id="304" r:id="rId39"/>
    <p:sldId id="305" r:id="rId40"/>
    <p:sldId id="269" r:id="rId41"/>
    <p:sldId id="318" r:id="rId42"/>
    <p:sldId id="306" r:id="rId43"/>
    <p:sldId id="307" r:id="rId44"/>
    <p:sldId id="308" r:id="rId45"/>
    <p:sldId id="309" r:id="rId46"/>
    <p:sldId id="310" r:id="rId47"/>
    <p:sldId id="311" r:id="rId48"/>
    <p:sldId id="271" r:id="rId49"/>
    <p:sldId id="272" r:id="rId50"/>
    <p:sldId id="273" r:id="rId51"/>
    <p:sldId id="313" r:id="rId52"/>
    <p:sldId id="314" r:id="rId53"/>
    <p:sldId id="316" r:id="rId54"/>
    <p:sldId id="317" r:id="rId55"/>
    <p:sldId id="278" r:id="rId56"/>
    <p:sldId id="279" r:id="rId57"/>
    <p:sldId id="280" r:id="rId58"/>
    <p:sldId id="281" r:id="rId59"/>
    <p:sldId id="282" r:id="rId60"/>
    <p:sldId id="283" r:id="rId61"/>
    <p:sldId id="284" r:id="rId62"/>
  </p:sldIdLst>
  <p:sldSz cx="12192000" cy="6858000"/>
  <p:notesSz cx="6858000" cy="9144000"/>
  <p:embeddedFontLst>
    <p:embeddedFont>
      <p:font typeface="Franklin Gothic Book" panose="020B0503020102020204" pitchFamily="34" charset="0"/>
      <p:regular r:id="rId64"/>
      <p:italic r:id="rId65"/>
    </p:embeddedFont>
    <p:embeddedFont>
      <p:font typeface="Carbon Bl" panose="02000506060000020004" pitchFamily="2" charset="0"/>
      <p:bold r:id="rId66"/>
    </p:embeddedFont>
    <p:embeddedFont>
      <p:font typeface="Impact" panose="020B0806030902050204" pitchFamily="34" charset="0"/>
      <p:regular r:id="rId67"/>
    </p:embeddedFont>
    <p:embeddedFont>
      <p:font typeface="Calibri Light" panose="020F0302020204030204" pitchFamily="34" charset="0"/>
      <p:regular r:id="rId68"/>
      <p:italic r:id="rId69"/>
    </p:embeddedFont>
    <p:embeddedFont>
      <p:font typeface="Champagne &amp; Limousines" panose="020B0502020202020204" pitchFamily="34" charset="0"/>
      <p:regular r:id="rId70"/>
      <p:bold r:id="rId71"/>
      <p:italic r:id="rId72"/>
      <p:boldItalic r:id="rId73"/>
    </p:embeddedFont>
    <p:embeddedFont>
      <p:font typeface="Gill Sans MT" panose="020B0502020104020203" pitchFamily="34" charset="0"/>
      <p:regular r:id="rId74"/>
      <p:bold r:id="rId75"/>
      <p:italic r:id="rId76"/>
      <p:boldItalic r:id="rId77"/>
    </p:embeddedFont>
    <p:embeddedFont>
      <p:font typeface="Calibri" panose="020F0502020204030204" pitchFamily="34" charset="0"/>
      <p:regular r:id="rId78"/>
      <p:bold r:id="rId79"/>
      <p:italic r:id="rId80"/>
      <p:boldItalic r:id="rId81"/>
    </p:embeddedFont>
    <p:embeddedFont>
      <p:font typeface="Quattrocento Sans" panose="020B0604020202020204" charset="0"/>
      <p:regular r:id="rId82"/>
      <p:bold r:id="rId83"/>
      <p:italic r:id="rId84"/>
      <p:boldItalic r:id="rId85"/>
    </p:embeddedFont>
    <p:embeddedFont>
      <p:font typeface="Century Gothic" panose="020B0502020202020204" pitchFamily="34" charset="0"/>
      <p:regular r:id="rId86"/>
      <p:bold r:id="rId87"/>
      <p:italic r:id="rId88"/>
      <p:boldItalic r:id="rId89"/>
    </p:embeddedFont>
    <p:embeddedFont>
      <p:font typeface="Trebuchet MS" panose="020B0603020202020204" pitchFamily="34" charset="0"/>
      <p:regular r:id="rId90"/>
      <p:bold r:id="rId91"/>
      <p:italic r:id="rId92"/>
      <p:boldItalic r:id="rId9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Virginia Rondero Hernandez" initials="" lastIdx="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971F"/>
    <a:srgbClr val="FFFFFF"/>
    <a:srgbClr val="2241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1789" autoAdjust="0"/>
  </p:normalViewPr>
  <p:slideViewPr>
    <p:cSldViewPr snapToGrid="0">
      <p:cViewPr>
        <p:scale>
          <a:sx n="90" d="100"/>
          <a:sy n="90" d="100"/>
        </p:scale>
        <p:origin x="546" y="-18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notesMaster" Target="notesMasters/notesMaster1.xml"/><Relationship Id="rId68" Type="http://schemas.openxmlformats.org/officeDocument/2006/relationships/font" Target="fonts/font5.fntdata"/><Relationship Id="rId84" Type="http://schemas.openxmlformats.org/officeDocument/2006/relationships/font" Target="fonts/font21.fntdata"/><Relationship Id="rId89" Type="http://schemas.openxmlformats.org/officeDocument/2006/relationships/font" Target="fonts/font26.fntdata"/><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font" Target="fonts/font11.fntdata"/><Relationship Id="rId79" Type="http://schemas.openxmlformats.org/officeDocument/2006/relationships/font" Target="fonts/font16.fntdata"/><Relationship Id="rId5" Type="http://schemas.openxmlformats.org/officeDocument/2006/relationships/slideMaster" Target="slideMasters/slideMaster5.xml"/><Relationship Id="rId90" Type="http://schemas.openxmlformats.org/officeDocument/2006/relationships/font" Target="fonts/font27.fntdata"/><Relationship Id="rId95" Type="http://schemas.openxmlformats.org/officeDocument/2006/relationships/presProps" Target="presProps.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font" Target="fonts/font1.fntdata"/><Relationship Id="rId69" Type="http://schemas.openxmlformats.org/officeDocument/2006/relationships/font" Target="fonts/font6.fntdata"/><Relationship Id="rId80" Type="http://schemas.openxmlformats.org/officeDocument/2006/relationships/font" Target="fonts/font17.fntdata"/><Relationship Id="rId85" Type="http://schemas.openxmlformats.org/officeDocument/2006/relationships/font" Target="fonts/font22.fntdata"/><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font" Target="fonts/font4.fntdata"/><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font" Target="fonts/font7.fntdata"/><Relationship Id="rId75" Type="http://schemas.openxmlformats.org/officeDocument/2006/relationships/font" Target="fonts/font12.fntdata"/><Relationship Id="rId83" Type="http://schemas.openxmlformats.org/officeDocument/2006/relationships/font" Target="fonts/font20.fntdata"/><Relationship Id="rId88" Type="http://schemas.openxmlformats.org/officeDocument/2006/relationships/font" Target="fonts/font25.fntdata"/><Relationship Id="rId91" Type="http://schemas.openxmlformats.org/officeDocument/2006/relationships/font" Target="fonts/font28.fntdata"/><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font" Target="fonts/font2.fntdata"/><Relationship Id="rId73" Type="http://schemas.openxmlformats.org/officeDocument/2006/relationships/font" Target="fonts/font10.fntdata"/><Relationship Id="rId78" Type="http://schemas.openxmlformats.org/officeDocument/2006/relationships/font" Target="fonts/font15.fntdata"/><Relationship Id="rId81" Type="http://schemas.openxmlformats.org/officeDocument/2006/relationships/font" Target="fonts/font18.fntdata"/><Relationship Id="rId86" Type="http://schemas.openxmlformats.org/officeDocument/2006/relationships/font" Target="fonts/font23.fntdata"/><Relationship Id="rId94"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font" Target="fonts/font13.fntdata"/><Relationship Id="rId97" Type="http://schemas.openxmlformats.org/officeDocument/2006/relationships/theme" Target="theme/theme1.xml"/><Relationship Id="rId7" Type="http://schemas.openxmlformats.org/officeDocument/2006/relationships/slide" Target="slides/slide1.xml"/><Relationship Id="rId71" Type="http://schemas.openxmlformats.org/officeDocument/2006/relationships/font" Target="fonts/font8.fntdata"/><Relationship Id="rId92" Type="http://schemas.openxmlformats.org/officeDocument/2006/relationships/font" Target="fonts/font29.fntdata"/><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font" Target="fonts/font3.fntdata"/><Relationship Id="rId87" Type="http://schemas.openxmlformats.org/officeDocument/2006/relationships/font" Target="fonts/font24.fntdata"/><Relationship Id="rId61" Type="http://schemas.openxmlformats.org/officeDocument/2006/relationships/slide" Target="slides/slide55.xml"/><Relationship Id="rId82" Type="http://schemas.openxmlformats.org/officeDocument/2006/relationships/font" Target="fonts/font19.fntdata"/><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font" Target="fonts/font14.fntdata"/><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font" Target="fonts/font9.fntdata"/><Relationship Id="rId93" Type="http://schemas.openxmlformats.org/officeDocument/2006/relationships/font" Target="fonts/font30.fntdata"/><Relationship Id="rId98"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d.docs.live.net/31a52dc63eb7ca2c/Documents/Academic/Healthy%20Relationships/data/HR%20analysis%202020-08-07.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embeddings/oleObject2.bin"/><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1.xml"/></Relationships>
</file>

<file path=ppt/charts/_rels/chart5.xml.rels><?xml version="1.0" encoding="UTF-8" standalone="yes"?>
<Relationships xmlns="http://schemas.openxmlformats.org/package/2006/relationships"><Relationship Id="rId3" Type="http://schemas.openxmlformats.org/officeDocument/2006/relationships/oleObject" Target="../embeddings/oleObject3.bin"/><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https://d.docs.live.net/31a52dc63eb7ca2c/Documents/Academic/Healthy%20Relationships/data/HR%20analysis%202020-08-07.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6"/>
              </a:solidFill>
              <a:ln w="19050">
                <a:solidFill>
                  <a:schemeClr val="lt1"/>
                </a:solidFill>
              </a:ln>
              <a:effectLst/>
            </c:spPr>
            <c:extLst>
              <c:ext xmlns:c16="http://schemas.microsoft.com/office/drawing/2014/chart" uri="{C3380CC4-5D6E-409C-BE32-E72D297353CC}">
                <c16:uniqueId val="{00000001-E12B-496F-98B3-3B5ACAFEC0AC}"/>
              </c:ext>
            </c:extLst>
          </c:dPt>
          <c:dPt>
            <c:idx val="1"/>
            <c:bubble3D val="0"/>
            <c:spPr>
              <a:solidFill>
                <a:schemeClr val="accent5"/>
              </a:solidFill>
              <a:ln w="19050">
                <a:solidFill>
                  <a:schemeClr val="lt1"/>
                </a:solidFill>
              </a:ln>
              <a:effectLst/>
            </c:spPr>
            <c:extLst>
              <c:ext xmlns:c16="http://schemas.microsoft.com/office/drawing/2014/chart" uri="{C3380CC4-5D6E-409C-BE32-E72D297353CC}">
                <c16:uniqueId val="{00000003-E12B-496F-98B3-3B5ACAFEC0AC}"/>
              </c:ext>
            </c:extLst>
          </c:dPt>
          <c:dLbls>
            <c:dLbl>
              <c:idx val="0"/>
              <c:layout>
                <c:manualLayout>
                  <c:x val="-0.12664722168875231"/>
                  <c:y val="-0.17223147666553956"/>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E12B-496F-98B3-3B5ACAFEC0AC}"/>
                </c:ext>
              </c:extLst>
            </c:dLbl>
            <c:dLbl>
              <c:idx val="1"/>
              <c:layout>
                <c:manualLayout>
                  <c:x val="0.1196159550178179"/>
                  <c:y val="0.1296264894738309"/>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E12B-496F-98B3-3B5ACAFEC0AC}"/>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'[HR analysis 2020-08-07.xlsx]Sheet1'!$C$21:$C$22</c:f>
              <c:strCache>
                <c:ptCount val="2"/>
                <c:pt idx="0">
                  <c:v>Mothers</c:v>
                </c:pt>
                <c:pt idx="1">
                  <c:v>Fathers</c:v>
                </c:pt>
              </c:strCache>
            </c:strRef>
          </c:cat>
          <c:val>
            <c:numRef>
              <c:f>'[HR analysis 2020-08-07.xlsx]Sheet1'!$D$21:$D$22</c:f>
              <c:numCache>
                <c:formatCode>0%</c:formatCode>
                <c:ptCount val="2"/>
                <c:pt idx="0">
                  <c:v>0.76</c:v>
                </c:pt>
                <c:pt idx="1">
                  <c:v>0.24</c:v>
                </c:pt>
              </c:numCache>
            </c:numRef>
          </c:val>
          <c:extLst>
            <c:ext xmlns:c16="http://schemas.microsoft.com/office/drawing/2014/chart" uri="{C3380CC4-5D6E-409C-BE32-E72D297353CC}">
              <c16:uniqueId val="{00000004-E12B-496F-98B3-3B5ACAFEC0AC}"/>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2"/>
              </a:solidFill>
              <a:ln w="19050">
                <a:solidFill>
                  <a:schemeClr val="lt1"/>
                </a:solidFill>
              </a:ln>
              <a:effectLst/>
            </c:spPr>
            <c:extLst>
              <c:ext xmlns:c16="http://schemas.microsoft.com/office/drawing/2014/chart" uri="{C3380CC4-5D6E-409C-BE32-E72D297353CC}">
                <c16:uniqueId val="{00000001-AFE2-438E-8626-C611C6977180}"/>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AFE2-438E-8626-C611C6977180}"/>
              </c:ext>
            </c:extLst>
          </c:dPt>
          <c:dLbls>
            <c:dLbl>
              <c:idx val="0"/>
              <c:layout>
                <c:manualLayout>
                  <c:x val="-0.15554674123122492"/>
                  <c:y val="-7.4966128385571037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AFE2-438E-8626-C611C6977180}"/>
                </c:ext>
              </c:extLst>
            </c:dLbl>
            <c:dLbl>
              <c:idx val="1"/>
              <c:layout>
                <c:manualLayout>
                  <c:x val="0.17909524943895413"/>
                  <c:y val="3.608807239602890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AFE2-438E-8626-C611C6977180}"/>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'[HR analysis 2020-08-07.xlsx]Sheet1'!$C$26:$C$27</c:f>
              <c:strCache>
                <c:ptCount val="2"/>
                <c:pt idx="0">
                  <c:v>Self-Report</c:v>
                </c:pt>
                <c:pt idx="1">
                  <c:v>Agency Report</c:v>
                </c:pt>
              </c:strCache>
            </c:strRef>
          </c:cat>
          <c:val>
            <c:numRef>
              <c:f>'[HR analysis 2020-08-07.xlsx]Sheet1'!$D$26:$D$27</c:f>
              <c:numCache>
                <c:formatCode>0%</c:formatCode>
                <c:ptCount val="2"/>
                <c:pt idx="0">
                  <c:v>0.56000000000000005</c:v>
                </c:pt>
                <c:pt idx="1">
                  <c:v>0.44</c:v>
                </c:pt>
              </c:numCache>
            </c:numRef>
          </c:val>
          <c:extLst>
            <c:ext xmlns:c16="http://schemas.microsoft.com/office/drawing/2014/chart" uri="{C3380CC4-5D6E-409C-BE32-E72D297353CC}">
              <c16:uniqueId val="{00000004-AFE2-438E-8626-C611C6977180}"/>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'[HR analysis 2020-08-07.xlsx]Self Efficacy'!$P$16</c:f>
              <c:strCache>
                <c:ptCount val="1"/>
                <c:pt idx="0">
                  <c:v>Mutuality</c:v>
                </c:pt>
              </c:strCache>
            </c:strRef>
          </c:tx>
          <c:spPr>
            <a:ln w="22225" cap="rnd">
              <a:solidFill>
                <a:schemeClr val="accent6"/>
              </a:solidFill>
              <a:round/>
            </a:ln>
            <a:effectLst/>
          </c:spPr>
          <c:marker>
            <c:symbol val="diamond"/>
            <c:size val="6"/>
            <c:spPr>
              <a:solidFill>
                <a:schemeClr val="accent6"/>
              </a:solidFill>
              <a:ln w="9525">
                <a:solidFill>
                  <a:schemeClr val="accent6"/>
                </a:solidFill>
                <a:round/>
              </a:ln>
              <a:effectLst/>
            </c:spPr>
          </c:marker>
          <c:dLbls>
            <c:dLbl>
              <c:idx val="0"/>
              <c:layout>
                <c:manualLayout>
                  <c:x val="-7.2222222222222215E-2"/>
                  <c:y val="6.0185185185185272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2B86-4092-99F4-EA9E3F68A95B}"/>
                </c:ext>
              </c:extLst>
            </c:dLbl>
            <c:dLbl>
              <c:idx val="1"/>
              <c:layout>
                <c:manualLayout>
                  <c:x val="6.7683590406623821E-3"/>
                  <c:y val="3.5368891973378085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2B86-4092-99F4-EA9E3F68A95B}"/>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50000"/>
                        <a:lumOff val="5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'[HR analysis 2020-08-07.xlsx]Self Efficacy'!$Q$15:$R$15</c:f>
              <c:strCache>
                <c:ptCount val="2"/>
                <c:pt idx="0">
                  <c:v>Baseline</c:v>
                </c:pt>
                <c:pt idx="1">
                  <c:v>HR completer</c:v>
                </c:pt>
              </c:strCache>
            </c:strRef>
          </c:cat>
          <c:val>
            <c:numRef>
              <c:f>'[HR analysis 2020-08-07.xlsx]Self Efficacy'!$Q$16:$R$16</c:f>
              <c:numCache>
                <c:formatCode>0.0</c:formatCode>
                <c:ptCount val="2"/>
                <c:pt idx="0">
                  <c:v>2.2749999999999999</c:v>
                </c:pt>
                <c:pt idx="1">
                  <c:v>2.65</c:v>
                </c:pt>
              </c:numCache>
            </c:numRef>
          </c:val>
          <c:smooth val="0"/>
          <c:extLst>
            <c:ext xmlns:c16="http://schemas.microsoft.com/office/drawing/2014/chart" uri="{C3380CC4-5D6E-409C-BE32-E72D297353CC}">
              <c16:uniqueId val="{00000000-2B86-4092-99F4-EA9E3F68A95B}"/>
            </c:ext>
          </c:extLst>
        </c:ser>
        <c:ser>
          <c:idx val="1"/>
          <c:order val="1"/>
          <c:tx>
            <c:strRef>
              <c:f>'[HR analysis 2020-08-07.xlsx]Self Efficacy'!$P$17</c:f>
              <c:strCache>
                <c:ptCount val="1"/>
                <c:pt idx="0">
                  <c:v>Emotional Control</c:v>
                </c:pt>
              </c:strCache>
            </c:strRef>
          </c:tx>
          <c:spPr>
            <a:ln w="22225" cap="rnd">
              <a:solidFill>
                <a:schemeClr val="accent5"/>
              </a:solidFill>
              <a:round/>
            </a:ln>
            <a:effectLst/>
          </c:spPr>
          <c:marker>
            <c:symbol val="square"/>
            <c:size val="6"/>
            <c:spPr>
              <a:solidFill>
                <a:schemeClr val="accent5"/>
              </a:solidFill>
              <a:ln w="9525">
                <a:solidFill>
                  <a:schemeClr val="accent5"/>
                </a:solidFill>
                <a:round/>
              </a:ln>
              <a:effectLst/>
            </c:spPr>
          </c:marker>
          <c:dLbls>
            <c:dLbl>
              <c:idx val="0"/>
              <c:layout>
                <c:manualLayout>
                  <c:x val="-0.1"/>
                  <c:y val="1.3888888888888805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2B86-4092-99F4-EA9E3F68A95B}"/>
                </c:ext>
              </c:extLst>
            </c:dLbl>
            <c:dLbl>
              <c:idx val="1"/>
              <c:layout>
                <c:manualLayout>
                  <c:x val="0"/>
                  <c:y val="-1.4147556789351234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2B86-4092-99F4-EA9E3F68A95B}"/>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50000"/>
                        <a:lumOff val="5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'[HR analysis 2020-08-07.xlsx]Self Efficacy'!$Q$15:$R$15</c:f>
              <c:strCache>
                <c:ptCount val="2"/>
                <c:pt idx="0">
                  <c:v>Baseline</c:v>
                </c:pt>
                <c:pt idx="1">
                  <c:v>HR completer</c:v>
                </c:pt>
              </c:strCache>
            </c:strRef>
          </c:cat>
          <c:val>
            <c:numRef>
              <c:f>'[HR analysis 2020-08-07.xlsx]Self Efficacy'!$Q$17:$R$17</c:f>
              <c:numCache>
                <c:formatCode>0.0</c:formatCode>
                <c:ptCount val="2"/>
                <c:pt idx="0">
                  <c:v>2.4750000000000001</c:v>
                </c:pt>
                <c:pt idx="1">
                  <c:v>2.7250000000000001</c:v>
                </c:pt>
              </c:numCache>
            </c:numRef>
          </c:val>
          <c:smooth val="0"/>
          <c:extLst>
            <c:ext xmlns:c16="http://schemas.microsoft.com/office/drawing/2014/chart" uri="{C3380CC4-5D6E-409C-BE32-E72D297353CC}">
              <c16:uniqueId val="{00000001-2B86-4092-99F4-EA9E3F68A95B}"/>
            </c:ext>
          </c:extLst>
        </c:ser>
        <c:ser>
          <c:idx val="2"/>
          <c:order val="2"/>
          <c:tx>
            <c:strRef>
              <c:f>'[HR analysis 2020-08-07.xlsx]Self Efficacy'!$P$18</c:f>
              <c:strCache>
                <c:ptCount val="1"/>
                <c:pt idx="0">
                  <c:v>Differentiation</c:v>
                </c:pt>
              </c:strCache>
            </c:strRef>
          </c:tx>
          <c:spPr>
            <a:ln w="22225" cap="rnd">
              <a:solidFill>
                <a:schemeClr val="accent4"/>
              </a:solidFill>
              <a:round/>
            </a:ln>
            <a:effectLst/>
          </c:spPr>
          <c:marker>
            <c:symbol val="triangle"/>
            <c:size val="6"/>
            <c:spPr>
              <a:solidFill>
                <a:schemeClr val="accent4"/>
              </a:solidFill>
              <a:ln w="9525">
                <a:solidFill>
                  <a:schemeClr val="accent4"/>
                </a:solidFill>
                <a:round/>
              </a:ln>
              <a:effectLst/>
            </c:spPr>
          </c:marker>
          <c:dLbls>
            <c:dLbl>
              <c:idx val="0"/>
              <c:layout>
                <c:manualLayout>
                  <c:x val="-9.4444444444444442E-2"/>
                  <c:y val="-6.9444444444444531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2B86-4092-99F4-EA9E3F68A95B}"/>
                </c:ext>
              </c:extLst>
            </c:dLbl>
            <c:dLbl>
              <c:idx val="1"/>
              <c:layout>
                <c:manualLayout>
                  <c:x val="-4.5122393604415884E-3"/>
                  <c:y val="-2.4758224381364661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2B86-4092-99F4-EA9E3F68A95B}"/>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50000"/>
                        <a:lumOff val="5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'[HR analysis 2020-08-07.xlsx]Self Efficacy'!$Q$15:$R$15</c:f>
              <c:strCache>
                <c:ptCount val="2"/>
                <c:pt idx="0">
                  <c:v>Baseline</c:v>
                </c:pt>
                <c:pt idx="1">
                  <c:v>HR completer</c:v>
                </c:pt>
              </c:strCache>
            </c:strRef>
          </c:cat>
          <c:val>
            <c:numRef>
              <c:f>'[HR analysis 2020-08-07.xlsx]Self Efficacy'!$Q$18:$R$18</c:f>
              <c:numCache>
                <c:formatCode>0.0</c:formatCode>
                <c:ptCount val="2"/>
                <c:pt idx="0">
                  <c:v>2.4750000000000001</c:v>
                </c:pt>
                <c:pt idx="1">
                  <c:v>2.9</c:v>
                </c:pt>
              </c:numCache>
            </c:numRef>
          </c:val>
          <c:smooth val="0"/>
          <c:extLst>
            <c:ext xmlns:c16="http://schemas.microsoft.com/office/drawing/2014/chart" uri="{C3380CC4-5D6E-409C-BE32-E72D297353CC}">
              <c16:uniqueId val="{00000002-2B86-4092-99F4-EA9E3F68A95B}"/>
            </c:ext>
          </c:extLst>
        </c:ser>
        <c:dLbls>
          <c:showLegendKey val="0"/>
          <c:showVal val="0"/>
          <c:showCatName val="0"/>
          <c:showSerName val="0"/>
          <c:showPercent val="0"/>
          <c:showBubbleSize val="0"/>
        </c:dLbls>
        <c:marker val="1"/>
        <c:smooth val="0"/>
        <c:axId val="347581968"/>
        <c:axId val="347579616"/>
      </c:lineChart>
      <c:catAx>
        <c:axId val="34758196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en-US"/>
          </a:p>
        </c:txPr>
        <c:crossAx val="347579616"/>
        <c:crosses val="autoZero"/>
        <c:auto val="1"/>
        <c:lblAlgn val="ctr"/>
        <c:lblOffset val="100"/>
        <c:noMultiLvlLbl val="0"/>
      </c:catAx>
      <c:valAx>
        <c:axId val="347579616"/>
        <c:scaling>
          <c:orientation val="minMax"/>
          <c:max val="4"/>
          <c:min val="1"/>
        </c:scaling>
        <c:delete val="1"/>
        <c:axPos val="l"/>
        <c:numFmt formatCode="0.0" sourceLinked="1"/>
        <c:majorTickMark val="none"/>
        <c:minorTickMark val="none"/>
        <c:tickLblPos val="nextTo"/>
        <c:crossAx val="347581968"/>
        <c:crosses val="autoZero"/>
        <c:crossBetween val="between"/>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3579974879207246E-2"/>
          <c:y val="6.0273972602739728E-2"/>
          <c:w val="0.89881854839168851"/>
          <c:h val="0.81598231043037428"/>
        </c:manualLayout>
      </c:layout>
      <c:lineChart>
        <c:grouping val="standard"/>
        <c:varyColors val="0"/>
        <c:ser>
          <c:idx val="0"/>
          <c:order val="0"/>
          <c:spPr>
            <a:ln w="28575" cap="rnd">
              <a:solidFill>
                <a:schemeClr val="accent1"/>
              </a:solidFill>
              <a:round/>
            </a:ln>
            <a:effectLst/>
          </c:spPr>
          <c:marker>
            <c:symbol val="none"/>
          </c:marker>
          <c:cat>
            <c:strRef>
              <c:f>Sheet1!$B$10:$C$10</c:f>
              <c:strCache>
                <c:ptCount val="2"/>
                <c:pt idx="0">
                  <c:v>Baseline</c:v>
                </c:pt>
                <c:pt idx="1">
                  <c:v>Follow-Up</c:v>
                </c:pt>
              </c:strCache>
            </c:strRef>
          </c:cat>
          <c:val>
            <c:numRef>
              <c:f>Sheet1!$B$11:$C$11</c:f>
              <c:numCache>
                <c:formatCode>General</c:formatCode>
                <c:ptCount val="2"/>
                <c:pt idx="0">
                  <c:v>47.1</c:v>
                </c:pt>
                <c:pt idx="1">
                  <c:v>23.5</c:v>
                </c:pt>
              </c:numCache>
            </c:numRef>
          </c:val>
          <c:smooth val="1"/>
          <c:extLst>
            <c:ext xmlns:c16="http://schemas.microsoft.com/office/drawing/2014/chart" uri="{C3380CC4-5D6E-409C-BE32-E72D297353CC}">
              <c16:uniqueId val="{00000000-5594-4313-82D9-35E1CB10F2FC}"/>
            </c:ext>
          </c:extLst>
        </c:ser>
        <c:dLbls>
          <c:showLegendKey val="0"/>
          <c:showVal val="0"/>
          <c:showCatName val="0"/>
          <c:showSerName val="0"/>
          <c:showPercent val="0"/>
          <c:showBubbleSize val="0"/>
        </c:dLbls>
        <c:smooth val="0"/>
        <c:axId val="396190888"/>
        <c:axId val="440309720"/>
      </c:lineChart>
      <c:catAx>
        <c:axId val="3961908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40309720"/>
        <c:crosses val="autoZero"/>
        <c:auto val="1"/>
        <c:lblAlgn val="ctr"/>
        <c:lblOffset val="100"/>
        <c:noMultiLvlLbl val="0"/>
      </c:catAx>
      <c:valAx>
        <c:axId val="440309720"/>
        <c:scaling>
          <c:orientation val="minMax"/>
        </c:scaling>
        <c:delete val="0"/>
        <c:axPos val="l"/>
        <c:majorGridlines>
          <c:spPr>
            <a:ln w="9525" cap="flat" cmpd="sng" algn="ctr">
              <a:no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96190888"/>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'[HR analysis 2020-08-07.xlsx]Sheet1'!$C$52:$C$55</c:f>
              <c:strCache>
                <c:ptCount val="4"/>
                <c:pt idx="0">
                  <c:v>WAI: Task</c:v>
                </c:pt>
                <c:pt idx="1">
                  <c:v>WAI: Bond</c:v>
                </c:pt>
                <c:pt idx="2">
                  <c:v>WAI: Goal</c:v>
                </c:pt>
                <c:pt idx="3">
                  <c:v>WAI Overall</c:v>
                </c:pt>
              </c:strCache>
            </c:strRef>
          </c:cat>
          <c:val>
            <c:numRef>
              <c:f>'[HR analysis 2020-08-07.xlsx]Sheet1'!$D$52:$D$55</c:f>
              <c:numCache>
                <c:formatCode>General</c:formatCode>
                <c:ptCount val="4"/>
                <c:pt idx="0">
                  <c:v>6.2</c:v>
                </c:pt>
                <c:pt idx="1">
                  <c:v>6.5</c:v>
                </c:pt>
                <c:pt idx="2">
                  <c:v>6</c:v>
                </c:pt>
                <c:pt idx="3">
                  <c:v>6.2</c:v>
                </c:pt>
              </c:numCache>
            </c:numRef>
          </c:val>
          <c:extLst>
            <c:ext xmlns:c16="http://schemas.microsoft.com/office/drawing/2014/chart" uri="{C3380CC4-5D6E-409C-BE32-E72D297353CC}">
              <c16:uniqueId val="{00000000-C2CB-4F61-A2AF-BF274E8E6D71}"/>
            </c:ext>
          </c:extLst>
        </c:ser>
        <c:dLbls>
          <c:showLegendKey val="0"/>
          <c:showVal val="0"/>
          <c:showCatName val="0"/>
          <c:showSerName val="0"/>
          <c:showPercent val="0"/>
          <c:showBubbleSize val="0"/>
        </c:dLbls>
        <c:gapWidth val="100"/>
        <c:overlap val="-24"/>
        <c:axId val="440306192"/>
        <c:axId val="440310112"/>
      </c:barChart>
      <c:catAx>
        <c:axId val="440306192"/>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crossAx val="440310112"/>
        <c:crosses val="autoZero"/>
        <c:auto val="1"/>
        <c:lblAlgn val="ctr"/>
        <c:lblOffset val="100"/>
        <c:noMultiLvlLbl val="0"/>
      </c:catAx>
      <c:valAx>
        <c:axId val="440310112"/>
        <c:scaling>
          <c:orientation val="minMax"/>
          <c:max val="7"/>
          <c:min val="0"/>
        </c:scaling>
        <c:delete val="1"/>
        <c:axPos val="l"/>
        <c:majorGridlines>
          <c:spPr>
            <a:ln w="9525" cap="flat" cmpd="sng" algn="ctr">
              <a:noFill/>
              <a:round/>
            </a:ln>
            <a:effectLst/>
          </c:spPr>
        </c:majorGridlines>
        <c:numFmt formatCode="General" sourceLinked="1"/>
        <c:majorTickMark val="none"/>
        <c:minorTickMark val="none"/>
        <c:tickLblPos val="nextTo"/>
        <c:crossAx val="44030619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r>
              <a:rPr lang="en-US" dirty="0">
                <a:solidFill>
                  <a:schemeClr val="tx1"/>
                </a:solidFill>
              </a:rPr>
              <a:t>Satisfaction with Healthy Relationships</a:t>
            </a:r>
          </a:p>
        </c:rich>
      </c:tx>
      <c:layout/>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en-US"/>
        </a:p>
      </c:txPr>
    </c:title>
    <c:autoTitleDeleted val="0"/>
    <c:plotArea>
      <c:layout/>
      <c:barChart>
        <c:barDir val="col"/>
        <c:grouping val="clustered"/>
        <c:varyColors val="0"/>
        <c:ser>
          <c:idx val="0"/>
          <c:order val="0"/>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cat>
            <c:strRef>
              <c:f>'[HR analysis 2020-08-07.xlsx]Sheet1'!$J$51:$J$53</c:f>
              <c:strCache>
                <c:ptCount val="3"/>
                <c:pt idx="0">
                  <c:v>Program </c:v>
                </c:pt>
                <c:pt idx="1">
                  <c:v>Home Visitor</c:v>
                </c:pt>
                <c:pt idx="2">
                  <c:v>Overall</c:v>
                </c:pt>
              </c:strCache>
            </c:strRef>
          </c:cat>
          <c:val>
            <c:numRef>
              <c:f>'[HR analysis 2020-08-07.xlsx]Sheet1'!$K$51:$K$53</c:f>
              <c:numCache>
                <c:formatCode>General</c:formatCode>
                <c:ptCount val="3"/>
                <c:pt idx="0">
                  <c:v>3.2</c:v>
                </c:pt>
                <c:pt idx="1">
                  <c:v>3.5</c:v>
                </c:pt>
                <c:pt idx="2">
                  <c:v>3.3</c:v>
                </c:pt>
              </c:numCache>
            </c:numRef>
          </c:val>
          <c:extLst>
            <c:ext xmlns:c16="http://schemas.microsoft.com/office/drawing/2014/chart" uri="{C3380CC4-5D6E-409C-BE32-E72D297353CC}">
              <c16:uniqueId val="{00000000-ADC8-48FA-8031-2F55F43ABD35}"/>
            </c:ext>
          </c:extLst>
        </c:ser>
        <c:dLbls>
          <c:showLegendKey val="0"/>
          <c:showVal val="0"/>
          <c:showCatName val="0"/>
          <c:showSerName val="0"/>
          <c:showPercent val="0"/>
          <c:showBubbleSize val="0"/>
        </c:dLbls>
        <c:gapWidth val="100"/>
        <c:overlap val="-24"/>
        <c:axId val="346858472"/>
        <c:axId val="346858864"/>
      </c:barChart>
      <c:catAx>
        <c:axId val="346858472"/>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2"/>
                </a:solidFill>
                <a:latin typeface="+mn-lt"/>
                <a:ea typeface="+mn-ea"/>
                <a:cs typeface="+mn-cs"/>
              </a:defRPr>
            </a:pPr>
            <a:endParaRPr lang="en-US"/>
          </a:p>
        </c:txPr>
        <c:crossAx val="346858864"/>
        <c:crosses val="autoZero"/>
        <c:auto val="1"/>
        <c:lblAlgn val="ctr"/>
        <c:lblOffset val="100"/>
        <c:noMultiLvlLbl val="0"/>
      </c:catAx>
      <c:valAx>
        <c:axId val="346858864"/>
        <c:scaling>
          <c:orientation val="minMax"/>
          <c:min val="0"/>
        </c:scaling>
        <c:delete val="1"/>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crossAx val="34685847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3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6.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C6134F7-A740-4EE7-AEE8-277C3ACD08C2}" type="doc">
      <dgm:prSet loTypeId="urn:microsoft.com/office/officeart/2005/8/layout/venn1" loCatId="relationship" qsTypeId="urn:microsoft.com/office/officeart/2005/8/quickstyle/simple1" qsCatId="simple" csTypeId="urn:microsoft.com/office/officeart/2005/8/colors/accent1_2" csCatId="accent1" phldr="1"/>
      <dgm:spPr/>
    </dgm:pt>
    <dgm:pt modelId="{B8D90198-9407-4FA4-AAB7-B8F2F43A4383}">
      <dgm:prSet phldrT="[Text]"/>
      <dgm:spPr/>
      <dgm:t>
        <a:bodyPr/>
        <a:lstStyle/>
        <a:p>
          <a:r>
            <a:rPr lang="en-US" b="1" dirty="0">
              <a:solidFill>
                <a:schemeClr val="tx2"/>
              </a:solidFill>
              <a:latin typeface="Trebuchet MS" panose="020B0603020202020204" pitchFamily="34" charset="0"/>
            </a:rPr>
            <a:t>Family</a:t>
          </a:r>
        </a:p>
      </dgm:t>
    </dgm:pt>
    <dgm:pt modelId="{F67E8740-C892-4F8E-86DC-87BF79E20F66}" type="parTrans" cxnId="{C129F95A-357E-42FC-B468-CD56AEEEDC49}">
      <dgm:prSet/>
      <dgm:spPr/>
      <dgm:t>
        <a:bodyPr/>
        <a:lstStyle/>
        <a:p>
          <a:endParaRPr lang="en-US"/>
        </a:p>
      </dgm:t>
    </dgm:pt>
    <dgm:pt modelId="{74F9BE02-631E-4C19-8D07-5EF62CBDB25A}" type="sibTrans" cxnId="{C129F95A-357E-42FC-B468-CD56AEEEDC49}">
      <dgm:prSet/>
      <dgm:spPr/>
      <dgm:t>
        <a:bodyPr/>
        <a:lstStyle/>
        <a:p>
          <a:endParaRPr lang="en-US"/>
        </a:p>
      </dgm:t>
    </dgm:pt>
    <dgm:pt modelId="{A53B2624-3EBA-45F9-A6DB-48AAB558D983}">
      <dgm:prSet phldrT="[Text]"/>
      <dgm:spPr/>
      <dgm:t>
        <a:bodyPr/>
        <a:lstStyle/>
        <a:p>
          <a:r>
            <a:rPr lang="en-US" b="1" dirty="0">
              <a:solidFill>
                <a:schemeClr val="tx2"/>
              </a:solidFill>
              <a:latin typeface="Trebuchet MS" panose="020B0603020202020204" pitchFamily="34" charset="0"/>
            </a:rPr>
            <a:t>DV Services</a:t>
          </a:r>
        </a:p>
      </dgm:t>
    </dgm:pt>
    <dgm:pt modelId="{68A8F8FA-EF73-4F6A-BCBE-04E0F408E498}" type="parTrans" cxnId="{59A44A05-381B-443F-AD3A-64963C4B4D87}">
      <dgm:prSet/>
      <dgm:spPr/>
      <dgm:t>
        <a:bodyPr/>
        <a:lstStyle/>
        <a:p>
          <a:endParaRPr lang="en-US"/>
        </a:p>
      </dgm:t>
    </dgm:pt>
    <dgm:pt modelId="{8188650F-4BBA-482A-A21E-8314B4C51033}" type="sibTrans" cxnId="{59A44A05-381B-443F-AD3A-64963C4B4D87}">
      <dgm:prSet/>
      <dgm:spPr/>
      <dgm:t>
        <a:bodyPr/>
        <a:lstStyle/>
        <a:p>
          <a:endParaRPr lang="en-US"/>
        </a:p>
      </dgm:t>
    </dgm:pt>
    <dgm:pt modelId="{2813AC07-F746-44AE-98C4-D184D6C8947D}">
      <dgm:prSet phldrT="[Text]"/>
      <dgm:spPr/>
      <dgm:t>
        <a:bodyPr/>
        <a:lstStyle/>
        <a:p>
          <a:r>
            <a:rPr lang="en-US" b="1" dirty="0">
              <a:solidFill>
                <a:schemeClr val="tx2"/>
              </a:solidFill>
              <a:latin typeface="Trebuchet MS" panose="020B0603020202020204" pitchFamily="34" charset="0"/>
            </a:rPr>
            <a:t>CWS</a:t>
          </a:r>
        </a:p>
      </dgm:t>
    </dgm:pt>
    <dgm:pt modelId="{63EE91B4-0BAD-4FFC-B121-9D86427E3C56}" type="parTrans" cxnId="{7D17FF5A-E571-4577-9736-DEFE7B64E3CB}">
      <dgm:prSet/>
      <dgm:spPr/>
      <dgm:t>
        <a:bodyPr/>
        <a:lstStyle/>
        <a:p>
          <a:endParaRPr lang="en-US"/>
        </a:p>
      </dgm:t>
    </dgm:pt>
    <dgm:pt modelId="{D36F940F-8EA4-4229-9678-6EAF9B07E761}" type="sibTrans" cxnId="{7D17FF5A-E571-4577-9736-DEFE7B64E3CB}">
      <dgm:prSet/>
      <dgm:spPr/>
      <dgm:t>
        <a:bodyPr/>
        <a:lstStyle/>
        <a:p>
          <a:endParaRPr lang="en-US"/>
        </a:p>
      </dgm:t>
    </dgm:pt>
    <dgm:pt modelId="{6BA7F080-883C-4DEE-A5D3-2C761006FA24}" type="pres">
      <dgm:prSet presAssocID="{DC6134F7-A740-4EE7-AEE8-277C3ACD08C2}" presName="compositeShape" presStyleCnt="0">
        <dgm:presLayoutVars>
          <dgm:chMax val="7"/>
          <dgm:dir/>
          <dgm:resizeHandles val="exact"/>
        </dgm:presLayoutVars>
      </dgm:prSet>
      <dgm:spPr/>
    </dgm:pt>
    <dgm:pt modelId="{42C11142-FCCC-4F9F-8E22-9280F705468F}" type="pres">
      <dgm:prSet presAssocID="{B8D90198-9407-4FA4-AAB7-B8F2F43A4383}" presName="circ1" presStyleLbl="vennNode1" presStyleIdx="0" presStyleCnt="3" custLinFactNeighborX="-1563" custLinFactNeighborY="782"/>
      <dgm:spPr/>
      <dgm:t>
        <a:bodyPr/>
        <a:lstStyle/>
        <a:p>
          <a:endParaRPr lang="en-US"/>
        </a:p>
      </dgm:t>
    </dgm:pt>
    <dgm:pt modelId="{9217FF9D-8BBF-4948-8428-FF2FB0072C1A}" type="pres">
      <dgm:prSet presAssocID="{B8D90198-9407-4FA4-AAB7-B8F2F43A4383}" presName="circ1Tx" presStyleLbl="revTx" presStyleIdx="0" presStyleCnt="0">
        <dgm:presLayoutVars>
          <dgm:chMax val="0"/>
          <dgm:chPref val="0"/>
          <dgm:bulletEnabled val="1"/>
        </dgm:presLayoutVars>
      </dgm:prSet>
      <dgm:spPr/>
      <dgm:t>
        <a:bodyPr/>
        <a:lstStyle/>
        <a:p>
          <a:endParaRPr lang="en-US"/>
        </a:p>
      </dgm:t>
    </dgm:pt>
    <dgm:pt modelId="{0E414A86-B01B-49A2-B0AB-3F9C4DC750EA}" type="pres">
      <dgm:prSet presAssocID="{A53B2624-3EBA-45F9-A6DB-48AAB558D983}" presName="circ2" presStyleLbl="vennNode1" presStyleIdx="1" presStyleCnt="3"/>
      <dgm:spPr/>
      <dgm:t>
        <a:bodyPr/>
        <a:lstStyle/>
        <a:p>
          <a:endParaRPr lang="en-US"/>
        </a:p>
      </dgm:t>
    </dgm:pt>
    <dgm:pt modelId="{7B8F0A30-0190-4C1B-AB2B-4E745C55C0AD}" type="pres">
      <dgm:prSet presAssocID="{A53B2624-3EBA-45F9-A6DB-48AAB558D983}" presName="circ2Tx" presStyleLbl="revTx" presStyleIdx="0" presStyleCnt="0">
        <dgm:presLayoutVars>
          <dgm:chMax val="0"/>
          <dgm:chPref val="0"/>
          <dgm:bulletEnabled val="1"/>
        </dgm:presLayoutVars>
      </dgm:prSet>
      <dgm:spPr/>
      <dgm:t>
        <a:bodyPr/>
        <a:lstStyle/>
        <a:p>
          <a:endParaRPr lang="en-US"/>
        </a:p>
      </dgm:t>
    </dgm:pt>
    <dgm:pt modelId="{9BD1B81F-775A-4035-90F0-95BF900654AF}" type="pres">
      <dgm:prSet presAssocID="{2813AC07-F746-44AE-98C4-D184D6C8947D}" presName="circ3" presStyleLbl="vennNode1" presStyleIdx="2" presStyleCnt="3"/>
      <dgm:spPr/>
      <dgm:t>
        <a:bodyPr/>
        <a:lstStyle/>
        <a:p>
          <a:endParaRPr lang="en-US"/>
        </a:p>
      </dgm:t>
    </dgm:pt>
    <dgm:pt modelId="{647EFD37-FC70-49D1-8CD6-F829EDC0B573}" type="pres">
      <dgm:prSet presAssocID="{2813AC07-F746-44AE-98C4-D184D6C8947D}" presName="circ3Tx" presStyleLbl="revTx" presStyleIdx="0" presStyleCnt="0">
        <dgm:presLayoutVars>
          <dgm:chMax val="0"/>
          <dgm:chPref val="0"/>
          <dgm:bulletEnabled val="1"/>
        </dgm:presLayoutVars>
      </dgm:prSet>
      <dgm:spPr/>
      <dgm:t>
        <a:bodyPr/>
        <a:lstStyle/>
        <a:p>
          <a:endParaRPr lang="en-US"/>
        </a:p>
      </dgm:t>
    </dgm:pt>
  </dgm:ptLst>
  <dgm:cxnLst>
    <dgm:cxn modelId="{C1BB4BAE-8043-4D28-8631-A6AA23F03E6D}" type="presOf" srcId="{A53B2624-3EBA-45F9-A6DB-48AAB558D983}" destId="{7B8F0A30-0190-4C1B-AB2B-4E745C55C0AD}" srcOrd="1" destOrd="0" presId="urn:microsoft.com/office/officeart/2005/8/layout/venn1"/>
    <dgm:cxn modelId="{AFE8EC02-F7B0-4F07-AE5C-4AD005717921}" type="presOf" srcId="{B8D90198-9407-4FA4-AAB7-B8F2F43A4383}" destId="{42C11142-FCCC-4F9F-8E22-9280F705468F}" srcOrd="0" destOrd="0" presId="urn:microsoft.com/office/officeart/2005/8/layout/venn1"/>
    <dgm:cxn modelId="{7D17FF5A-E571-4577-9736-DEFE7B64E3CB}" srcId="{DC6134F7-A740-4EE7-AEE8-277C3ACD08C2}" destId="{2813AC07-F746-44AE-98C4-D184D6C8947D}" srcOrd="2" destOrd="0" parTransId="{63EE91B4-0BAD-4FFC-B121-9D86427E3C56}" sibTransId="{D36F940F-8EA4-4229-9678-6EAF9B07E761}"/>
    <dgm:cxn modelId="{F7F530F1-AFA8-4991-B13A-66E2A201CF8D}" type="presOf" srcId="{2813AC07-F746-44AE-98C4-D184D6C8947D}" destId="{9BD1B81F-775A-4035-90F0-95BF900654AF}" srcOrd="0" destOrd="0" presId="urn:microsoft.com/office/officeart/2005/8/layout/venn1"/>
    <dgm:cxn modelId="{7D0C80BE-B89B-4338-B877-7EB55461E260}" type="presOf" srcId="{B8D90198-9407-4FA4-AAB7-B8F2F43A4383}" destId="{9217FF9D-8BBF-4948-8428-FF2FB0072C1A}" srcOrd="1" destOrd="0" presId="urn:microsoft.com/office/officeart/2005/8/layout/venn1"/>
    <dgm:cxn modelId="{59A44A05-381B-443F-AD3A-64963C4B4D87}" srcId="{DC6134F7-A740-4EE7-AEE8-277C3ACD08C2}" destId="{A53B2624-3EBA-45F9-A6DB-48AAB558D983}" srcOrd="1" destOrd="0" parTransId="{68A8F8FA-EF73-4F6A-BCBE-04E0F408E498}" sibTransId="{8188650F-4BBA-482A-A21E-8314B4C51033}"/>
    <dgm:cxn modelId="{C129F95A-357E-42FC-B468-CD56AEEEDC49}" srcId="{DC6134F7-A740-4EE7-AEE8-277C3ACD08C2}" destId="{B8D90198-9407-4FA4-AAB7-B8F2F43A4383}" srcOrd="0" destOrd="0" parTransId="{F67E8740-C892-4F8E-86DC-87BF79E20F66}" sibTransId="{74F9BE02-631E-4C19-8D07-5EF62CBDB25A}"/>
    <dgm:cxn modelId="{4B27360D-FD56-4543-9A58-9C64EF059FF1}" type="presOf" srcId="{2813AC07-F746-44AE-98C4-D184D6C8947D}" destId="{647EFD37-FC70-49D1-8CD6-F829EDC0B573}" srcOrd="1" destOrd="0" presId="urn:microsoft.com/office/officeart/2005/8/layout/venn1"/>
    <dgm:cxn modelId="{22E13771-EBE4-475D-9DF8-5CC903F17340}" type="presOf" srcId="{DC6134F7-A740-4EE7-AEE8-277C3ACD08C2}" destId="{6BA7F080-883C-4DEE-A5D3-2C761006FA24}" srcOrd="0" destOrd="0" presId="urn:microsoft.com/office/officeart/2005/8/layout/venn1"/>
    <dgm:cxn modelId="{D22BE74D-1CB7-4D5F-865F-4A4BED60C67A}" type="presOf" srcId="{A53B2624-3EBA-45F9-A6DB-48AAB558D983}" destId="{0E414A86-B01B-49A2-B0AB-3F9C4DC750EA}" srcOrd="0" destOrd="0" presId="urn:microsoft.com/office/officeart/2005/8/layout/venn1"/>
    <dgm:cxn modelId="{6F8B313F-AE5E-42F9-BC4E-02147F2965CE}" type="presParOf" srcId="{6BA7F080-883C-4DEE-A5D3-2C761006FA24}" destId="{42C11142-FCCC-4F9F-8E22-9280F705468F}" srcOrd="0" destOrd="0" presId="urn:microsoft.com/office/officeart/2005/8/layout/venn1"/>
    <dgm:cxn modelId="{ED5B1CA3-6936-4FD3-9CA1-8C82605F843B}" type="presParOf" srcId="{6BA7F080-883C-4DEE-A5D3-2C761006FA24}" destId="{9217FF9D-8BBF-4948-8428-FF2FB0072C1A}" srcOrd="1" destOrd="0" presId="urn:microsoft.com/office/officeart/2005/8/layout/venn1"/>
    <dgm:cxn modelId="{159EAA1D-153A-4F1E-A1B9-E88EE7EFAD95}" type="presParOf" srcId="{6BA7F080-883C-4DEE-A5D3-2C761006FA24}" destId="{0E414A86-B01B-49A2-B0AB-3F9C4DC750EA}" srcOrd="2" destOrd="0" presId="urn:microsoft.com/office/officeart/2005/8/layout/venn1"/>
    <dgm:cxn modelId="{A439BE39-0F53-4F1F-BAE4-7AC6787B333A}" type="presParOf" srcId="{6BA7F080-883C-4DEE-A5D3-2C761006FA24}" destId="{7B8F0A30-0190-4C1B-AB2B-4E745C55C0AD}" srcOrd="3" destOrd="0" presId="urn:microsoft.com/office/officeart/2005/8/layout/venn1"/>
    <dgm:cxn modelId="{C9A38718-9690-4AC7-B930-17D81D2B5DD0}" type="presParOf" srcId="{6BA7F080-883C-4DEE-A5D3-2C761006FA24}" destId="{9BD1B81F-775A-4035-90F0-95BF900654AF}" srcOrd="4" destOrd="0" presId="urn:microsoft.com/office/officeart/2005/8/layout/venn1"/>
    <dgm:cxn modelId="{C72B946A-3E0F-4423-BDFB-403ED5866639}" type="presParOf" srcId="{6BA7F080-883C-4DEE-A5D3-2C761006FA24}" destId="{647EFD37-FC70-49D1-8CD6-F829EDC0B573}"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74A04A5-C1CB-4D6A-B310-4F9105F0DC99}"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98229C6A-673F-4DFE-A8CD-CB8331C93E3A}">
      <dgm:prSet/>
      <dgm:spPr>
        <a:xfrm>
          <a:off x="377190" y="3160"/>
          <a:ext cx="2907506" cy="1744503"/>
        </a:xfrm>
        <a:prstGeom prst="rect">
          <a:avLst/>
        </a:prstGeom>
      </dgm:spPr>
      <dgm:t>
        <a:bodyPr/>
        <a:lstStyle/>
        <a:p>
          <a:pPr>
            <a:buNone/>
          </a:pPr>
          <a:r>
            <a:rPr lang="en-US" dirty="0">
              <a:latin typeface="Calibri" panose="020F0502020204030204"/>
              <a:ea typeface="+mn-ea"/>
              <a:cs typeface="+mn-cs"/>
            </a:rPr>
            <a:t>Parent-driven services: which, where, pace</a:t>
          </a:r>
        </a:p>
      </dgm:t>
    </dgm:pt>
    <dgm:pt modelId="{D9728053-160F-4FDB-8FCD-0EEA53D7D48C}" type="parTrans" cxnId="{FF1B8FB5-7C23-41B8-B49C-606E99A52FD0}">
      <dgm:prSet/>
      <dgm:spPr/>
      <dgm:t>
        <a:bodyPr/>
        <a:lstStyle/>
        <a:p>
          <a:endParaRPr lang="en-US"/>
        </a:p>
      </dgm:t>
    </dgm:pt>
    <dgm:pt modelId="{A53ADDE4-865C-4CC1-A3BD-40727D6897C1}" type="sibTrans" cxnId="{FF1B8FB5-7C23-41B8-B49C-606E99A52FD0}">
      <dgm:prSet/>
      <dgm:spPr/>
      <dgm:t>
        <a:bodyPr/>
        <a:lstStyle/>
        <a:p>
          <a:endParaRPr lang="en-US"/>
        </a:p>
      </dgm:t>
    </dgm:pt>
    <dgm:pt modelId="{ACE0A56F-07D9-4730-93D2-78902CBEECF5}">
      <dgm:prSet/>
      <dgm:spPr>
        <a:xfrm>
          <a:off x="3575446" y="3160"/>
          <a:ext cx="2907506" cy="1744503"/>
        </a:xfrm>
        <a:prstGeom prst="rect">
          <a:avLst/>
        </a:prstGeom>
      </dgm:spPr>
      <dgm:t>
        <a:bodyPr/>
        <a:lstStyle/>
        <a:p>
          <a:pPr>
            <a:buNone/>
          </a:pPr>
          <a:r>
            <a:rPr lang="en-US">
              <a:latin typeface="Calibri" panose="020F0502020204030204"/>
              <a:ea typeface="+mn-ea"/>
              <a:cs typeface="+mn-cs"/>
            </a:rPr>
            <a:t>Module flexibility in delivery</a:t>
          </a:r>
        </a:p>
      </dgm:t>
    </dgm:pt>
    <dgm:pt modelId="{FDA6F5CF-76DA-4C74-92F8-E961E3C01C83}" type="parTrans" cxnId="{7D0CAAED-34BC-4323-91BC-7D79FDBC45E4}">
      <dgm:prSet/>
      <dgm:spPr/>
      <dgm:t>
        <a:bodyPr/>
        <a:lstStyle/>
        <a:p>
          <a:endParaRPr lang="en-US"/>
        </a:p>
      </dgm:t>
    </dgm:pt>
    <dgm:pt modelId="{28B4A9AB-B595-4ACA-8FC6-A1E6D4CA4393}" type="sibTrans" cxnId="{7D0CAAED-34BC-4323-91BC-7D79FDBC45E4}">
      <dgm:prSet/>
      <dgm:spPr/>
      <dgm:t>
        <a:bodyPr/>
        <a:lstStyle/>
        <a:p>
          <a:endParaRPr lang="en-US"/>
        </a:p>
      </dgm:t>
    </dgm:pt>
    <dgm:pt modelId="{96C9707D-A1F7-4B5E-AEDC-5FAC0882BC0C}">
      <dgm:prSet/>
      <dgm:spPr>
        <a:xfrm>
          <a:off x="6773703" y="3160"/>
          <a:ext cx="2907506" cy="1744503"/>
        </a:xfrm>
        <a:prstGeom prst="rect">
          <a:avLst/>
        </a:prstGeom>
      </dgm:spPr>
      <dgm:t>
        <a:bodyPr/>
        <a:lstStyle/>
        <a:p>
          <a:pPr>
            <a:buNone/>
          </a:pPr>
          <a:r>
            <a:rPr lang="en-US">
              <a:latin typeface="Calibri" panose="020F0502020204030204"/>
              <a:ea typeface="+mn-ea"/>
              <a:cs typeface="+mn-cs"/>
            </a:rPr>
            <a:t>Culturally-adapted curriculum, available in Spanish</a:t>
          </a:r>
          <a:endParaRPr lang="en-US" dirty="0">
            <a:latin typeface="Calibri" panose="020F0502020204030204"/>
            <a:ea typeface="+mn-ea"/>
            <a:cs typeface="+mn-cs"/>
          </a:endParaRPr>
        </a:p>
      </dgm:t>
    </dgm:pt>
    <dgm:pt modelId="{FF141169-44DB-4AF1-BAA5-FE275AB56B84}" type="parTrans" cxnId="{F5BCBD30-1E6F-4FF4-98CD-8A5196854724}">
      <dgm:prSet/>
      <dgm:spPr/>
      <dgm:t>
        <a:bodyPr/>
        <a:lstStyle/>
        <a:p>
          <a:endParaRPr lang="en-US"/>
        </a:p>
      </dgm:t>
    </dgm:pt>
    <dgm:pt modelId="{64D53D00-8644-4054-823A-C0774A1A24D5}" type="sibTrans" cxnId="{F5BCBD30-1E6F-4FF4-98CD-8A5196854724}">
      <dgm:prSet/>
      <dgm:spPr/>
      <dgm:t>
        <a:bodyPr/>
        <a:lstStyle/>
        <a:p>
          <a:endParaRPr lang="en-US"/>
        </a:p>
      </dgm:t>
    </dgm:pt>
    <dgm:pt modelId="{E03DBDD1-263B-47A5-9528-C6D72F0823D0}">
      <dgm:prSet/>
      <dgm:spPr>
        <a:xfrm>
          <a:off x="3575446" y="2038415"/>
          <a:ext cx="2907506" cy="1744503"/>
        </a:xfrm>
        <a:prstGeom prst="rect">
          <a:avLst/>
        </a:prstGeom>
      </dgm:spPr>
      <dgm:t>
        <a:bodyPr/>
        <a:lstStyle/>
        <a:p>
          <a:pPr>
            <a:buNone/>
          </a:pPr>
          <a:r>
            <a:rPr lang="en-US">
              <a:latin typeface="Calibri" panose="020F0502020204030204"/>
              <a:ea typeface="+mn-ea"/>
              <a:cs typeface="+mn-cs"/>
            </a:rPr>
            <a:t>Staff (ongoing) training, supervision, &amp; coaching</a:t>
          </a:r>
          <a:endParaRPr lang="en-US" dirty="0">
            <a:latin typeface="Calibri" panose="020F0502020204030204"/>
            <a:ea typeface="+mn-ea"/>
            <a:cs typeface="+mn-cs"/>
          </a:endParaRPr>
        </a:p>
      </dgm:t>
    </dgm:pt>
    <dgm:pt modelId="{666A11E7-39FF-4837-99DF-9B7F446792C9}" type="parTrans" cxnId="{60087FCA-A1CD-43AA-A34D-21BEF91D829E}">
      <dgm:prSet/>
      <dgm:spPr/>
      <dgm:t>
        <a:bodyPr/>
        <a:lstStyle/>
        <a:p>
          <a:endParaRPr lang="en-US"/>
        </a:p>
      </dgm:t>
    </dgm:pt>
    <dgm:pt modelId="{5B1E7948-3277-43FB-855F-1EF288B9B08C}" type="sibTrans" cxnId="{60087FCA-A1CD-43AA-A34D-21BEF91D829E}">
      <dgm:prSet/>
      <dgm:spPr/>
      <dgm:t>
        <a:bodyPr/>
        <a:lstStyle/>
        <a:p>
          <a:endParaRPr lang="en-US"/>
        </a:p>
      </dgm:t>
    </dgm:pt>
    <dgm:pt modelId="{06D64546-7960-4289-BB63-D60D886529FE}">
      <dgm:prSet/>
      <dgm:spPr>
        <a:xfrm>
          <a:off x="6773703" y="2038415"/>
          <a:ext cx="2907506" cy="1744503"/>
        </a:xfrm>
        <a:prstGeom prst="rect">
          <a:avLst/>
        </a:prstGeom>
      </dgm:spPr>
      <dgm:t>
        <a:bodyPr/>
        <a:lstStyle/>
        <a:p>
          <a:pPr>
            <a:buNone/>
          </a:pPr>
          <a:r>
            <a:rPr lang="en-US">
              <a:latin typeface="Calibri" panose="020F0502020204030204"/>
              <a:ea typeface="+mn-ea"/>
              <a:cs typeface="+mn-cs"/>
            </a:rPr>
            <a:t>Staff reflect the clients &amp; community</a:t>
          </a:r>
          <a:endParaRPr lang="en-US" dirty="0">
            <a:latin typeface="Calibri" panose="020F0502020204030204"/>
            <a:ea typeface="+mn-ea"/>
            <a:cs typeface="+mn-cs"/>
          </a:endParaRPr>
        </a:p>
      </dgm:t>
    </dgm:pt>
    <dgm:pt modelId="{C6724686-CCBD-45AF-85AE-A8C6DC3D0338}" type="parTrans" cxnId="{05E0EDD0-E96F-40F5-9BEB-01302F833C48}">
      <dgm:prSet/>
      <dgm:spPr/>
      <dgm:t>
        <a:bodyPr/>
        <a:lstStyle/>
        <a:p>
          <a:endParaRPr lang="en-US"/>
        </a:p>
      </dgm:t>
    </dgm:pt>
    <dgm:pt modelId="{0ED3D629-8688-4FE3-927B-CDA5AC7A304D}" type="sibTrans" cxnId="{05E0EDD0-E96F-40F5-9BEB-01302F833C48}">
      <dgm:prSet/>
      <dgm:spPr/>
    </dgm:pt>
    <dgm:pt modelId="{969B5A39-73F9-4E0A-B7D6-4F5A3C92D3A9}">
      <dgm:prSet/>
      <dgm:spPr>
        <a:xfrm>
          <a:off x="377190" y="2038415"/>
          <a:ext cx="2907506" cy="1744503"/>
        </a:xfrm>
        <a:prstGeom prst="rect">
          <a:avLst/>
        </a:prstGeom>
      </dgm:spPr>
      <dgm:t>
        <a:bodyPr/>
        <a:lstStyle/>
        <a:p>
          <a:pPr>
            <a:buNone/>
          </a:pPr>
          <a:r>
            <a:rPr lang="en-US">
              <a:latin typeface="Calibri" panose="020F0502020204030204"/>
              <a:ea typeface="+mn-ea"/>
              <a:cs typeface="+mn-cs"/>
            </a:rPr>
            <a:t>Family members included</a:t>
          </a:r>
          <a:endParaRPr lang="en-US" dirty="0">
            <a:latin typeface="Calibri" panose="020F0502020204030204"/>
            <a:ea typeface="+mn-ea"/>
            <a:cs typeface="+mn-cs"/>
          </a:endParaRPr>
        </a:p>
      </dgm:t>
    </dgm:pt>
    <dgm:pt modelId="{CD231497-1624-45ED-96B6-5CC22BBCE041}" type="parTrans" cxnId="{B45C93CD-453D-42A1-A84C-BA8757A0DC34}">
      <dgm:prSet/>
      <dgm:spPr/>
      <dgm:t>
        <a:bodyPr/>
        <a:lstStyle/>
        <a:p>
          <a:endParaRPr lang="en-US"/>
        </a:p>
      </dgm:t>
    </dgm:pt>
    <dgm:pt modelId="{C17EA4E5-A010-48F7-802A-53A49E4E6B4F}" type="sibTrans" cxnId="{B45C93CD-453D-42A1-A84C-BA8757A0DC34}">
      <dgm:prSet/>
      <dgm:spPr/>
    </dgm:pt>
    <dgm:pt modelId="{77E3F0E5-07B8-4517-98CF-A8ED76293956}" type="pres">
      <dgm:prSet presAssocID="{D74A04A5-C1CB-4D6A-B310-4F9105F0DC99}" presName="diagram" presStyleCnt="0">
        <dgm:presLayoutVars>
          <dgm:dir/>
          <dgm:resizeHandles val="exact"/>
        </dgm:presLayoutVars>
      </dgm:prSet>
      <dgm:spPr/>
      <dgm:t>
        <a:bodyPr/>
        <a:lstStyle/>
        <a:p>
          <a:endParaRPr lang="en-US"/>
        </a:p>
      </dgm:t>
    </dgm:pt>
    <dgm:pt modelId="{87FF64FC-23A9-49E0-80EA-2EF1F846E136}" type="pres">
      <dgm:prSet presAssocID="{98229C6A-673F-4DFE-A8CD-CB8331C93E3A}" presName="node" presStyleLbl="node1" presStyleIdx="0" presStyleCnt="6">
        <dgm:presLayoutVars>
          <dgm:bulletEnabled val="1"/>
        </dgm:presLayoutVars>
      </dgm:prSet>
      <dgm:spPr/>
      <dgm:t>
        <a:bodyPr/>
        <a:lstStyle/>
        <a:p>
          <a:endParaRPr lang="en-US"/>
        </a:p>
      </dgm:t>
    </dgm:pt>
    <dgm:pt modelId="{F9DCEA02-4F1D-47A7-A7DB-F78CF39B8AEE}" type="pres">
      <dgm:prSet presAssocID="{A53ADDE4-865C-4CC1-A3BD-40727D6897C1}" presName="sibTrans" presStyleCnt="0"/>
      <dgm:spPr/>
    </dgm:pt>
    <dgm:pt modelId="{F3CF6B00-44D1-4883-A69A-A0A1F2B20327}" type="pres">
      <dgm:prSet presAssocID="{ACE0A56F-07D9-4730-93D2-78902CBEECF5}" presName="node" presStyleLbl="node1" presStyleIdx="1" presStyleCnt="6">
        <dgm:presLayoutVars>
          <dgm:bulletEnabled val="1"/>
        </dgm:presLayoutVars>
      </dgm:prSet>
      <dgm:spPr/>
      <dgm:t>
        <a:bodyPr/>
        <a:lstStyle/>
        <a:p>
          <a:endParaRPr lang="en-US"/>
        </a:p>
      </dgm:t>
    </dgm:pt>
    <dgm:pt modelId="{BD00D1C3-0D90-4A5E-9D60-98FAD91FBAFF}" type="pres">
      <dgm:prSet presAssocID="{28B4A9AB-B595-4ACA-8FC6-A1E6D4CA4393}" presName="sibTrans" presStyleCnt="0"/>
      <dgm:spPr/>
    </dgm:pt>
    <dgm:pt modelId="{6F9D571C-E114-49C9-84A6-34671F4C2056}" type="pres">
      <dgm:prSet presAssocID="{96C9707D-A1F7-4B5E-AEDC-5FAC0882BC0C}" presName="node" presStyleLbl="node1" presStyleIdx="2" presStyleCnt="6">
        <dgm:presLayoutVars>
          <dgm:bulletEnabled val="1"/>
        </dgm:presLayoutVars>
      </dgm:prSet>
      <dgm:spPr/>
      <dgm:t>
        <a:bodyPr/>
        <a:lstStyle/>
        <a:p>
          <a:endParaRPr lang="en-US"/>
        </a:p>
      </dgm:t>
    </dgm:pt>
    <dgm:pt modelId="{23E4DBB9-5E57-4EC6-A811-8241FA6495D0}" type="pres">
      <dgm:prSet presAssocID="{64D53D00-8644-4054-823A-C0774A1A24D5}" presName="sibTrans" presStyleCnt="0"/>
      <dgm:spPr/>
    </dgm:pt>
    <dgm:pt modelId="{D44DB161-D84E-4BD6-AFC9-2DDBBF813E49}" type="pres">
      <dgm:prSet presAssocID="{969B5A39-73F9-4E0A-B7D6-4F5A3C92D3A9}" presName="node" presStyleLbl="node1" presStyleIdx="3" presStyleCnt="6">
        <dgm:presLayoutVars>
          <dgm:bulletEnabled val="1"/>
        </dgm:presLayoutVars>
      </dgm:prSet>
      <dgm:spPr/>
      <dgm:t>
        <a:bodyPr/>
        <a:lstStyle/>
        <a:p>
          <a:endParaRPr lang="en-US"/>
        </a:p>
      </dgm:t>
    </dgm:pt>
    <dgm:pt modelId="{C48CD4A0-6D09-445E-95B8-BFEB76685FBD}" type="pres">
      <dgm:prSet presAssocID="{C17EA4E5-A010-48F7-802A-53A49E4E6B4F}" presName="sibTrans" presStyleCnt="0"/>
      <dgm:spPr/>
    </dgm:pt>
    <dgm:pt modelId="{BD1EA30A-A0F5-4767-8456-604CF826AE0C}" type="pres">
      <dgm:prSet presAssocID="{E03DBDD1-263B-47A5-9528-C6D72F0823D0}" presName="node" presStyleLbl="node1" presStyleIdx="4" presStyleCnt="6">
        <dgm:presLayoutVars>
          <dgm:bulletEnabled val="1"/>
        </dgm:presLayoutVars>
      </dgm:prSet>
      <dgm:spPr/>
      <dgm:t>
        <a:bodyPr/>
        <a:lstStyle/>
        <a:p>
          <a:endParaRPr lang="en-US"/>
        </a:p>
      </dgm:t>
    </dgm:pt>
    <dgm:pt modelId="{99CDE4D1-DA94-44D2-9048-AFDF5B24EAD4}" type="pres">
      <dgm:prSet presAssocID="{5B1E7948-3277-43FB-855F-1EF288B9B08C}" presName="sibTrans" presStyleCnt="0"/>
      <dgm:spPr/>
    </dgm:pt>
    <dgm:pt modelId="{49877763-36AB-411B-AF0D-A79B441C4C14}" type="pres">
      <dgm:prSet presAssocID="{06D64546-7960-4289-BB63-D60D886529FE}" presName="node" presStyleLbl="node1" presStyleIdx="5" presStyleCnt="6">
        <dgm:presLayoutVars>
          <dgm:bulletEnabled val="1"/>
        </dgm:presLayoutVars>
      </dgm:prSet>
      <dgm:spPr/>
      <dgm:t>
        <a:bodyPr/>
        <a:lstStyle/>
        <a:p>
          <a:endParaRPr lang="en-US"/>
        </a:p>
      </dgm:t>
    </dgm:pt>
  </dgm:ptLst>
  <dgm:cxnLst>
    <dgm:cxn modelId="{60087FCA-A1CD-43AA-A34D-21BEF91D829E}" srcId="{D74A04A5-C1CB-4D6A-B310-4F9105F0DC99}" destId="{E03DBDD1-263B-47A5-9528-C6D72F0823D0}" srcOrd="4" destOrd="0" parTransId="{666A11E7-39FF-4837-99DF-9B7F446792C9}" sibTransId="{5B1E7948-3277-43FB-855F-1EF288B9B08C}"/>
    <dgm:cxn modelId="{0653FF00-9B35-4FFF-B3FB-E35B79A3E05B}" type="presOf" srcId="{D74A04A5-C1CB-4D6A-B310-4F9105F0DC99}" destId="{77E3F0E5-07B8-4517-98CF-A8ED76293956}" srcOrd="0" destOrd="0" presId="urn:microsoft.com/office/officeart/2005/8/layout/default"/>
    <dgm:cxn modelId="{92FC44C6-AD2A-4D5C-A558-A1547BC6C2DD}" type="presOf" srcId="{E03DBDD1-263B-47A5-9528-C6D72F0823D0}" destId="{BD1EA30A-A0F5-4767-8456-604CF826AE0C}" srcOrd="0" destOrd="0" presId="urn:microsoft.com/office/officeart/2005/8/layout/default"/>
    <dgm:cxn modelId="{C02FE9FE-3ECE-4C5D-B454-FBD03D01717C}" type="presOf" srcId="{96C9707D-A1F7-4B5E-AEDC-5FAC0882BC0C}" destId="{6F9D571C-E114-49C9-84A6-34671F4C2056}" srcOrd="0" destOrd="0" presId="urn:microsoft.com/office/officeart/2005/8/layout/default"/>
    <dgm:cxn modelId="{A911B869-C3D1-41E7-84D2-E57C9E85C880}" type="presOf" srcId="{06D64546-7960-4289-BB63-D60D886529FE}" destId="{49877763-36AB-411B-AF0D-A79B441C4C14}" srcOrd="0" destOrd="0" presId="urn:microsoft.com/office/officeart/2005/8/layout/default"/>
    <dgm:cxn modelId="{F5BCBD30-1E6F-4FF4-98CD-8A5196854724}" srcId="{D74A04A5-C1CB-4D6A-B310-4F9105F0DC99}" destId="{96C9707D-A1F7-4B5E-AEDC-5FAC0882BC0C}" srcOrd="2" destOrd="0" parTransId="{FF141169-44DB-4AF1-BAA5-FE275AB56B84}" sibTransId="{64D53D00-8644-4054-823A-C0774A1A24D5}"/>
    <dgm:cxn modelId="{8FD71D85-6876-440C-B2E1-3412AD6DA7F7}" type="presOf" srcId="{98229C6A-673F-4DFE-A8CD-CB8331C93E3A}" destId="{87FF64FC-23A9-49E0-80EA-2EF1F846E136}" srcOrd="0" destOrd="0" presId="urn:microsoft.com/office/officeart/2005/8/layout/default"/>
    <dgm:cxn modelId="{05E0EDD0-E96F-40F5-9BEB-01302F833C48}" srcId="{D74A04A5-C1CB-4D6A-B310-4F9105F0DC99}" destId="{06D64546-7960-4289-BB63-D60D886529FE}" srcOrd="5" destOrd="0" parTransId="{C6724686-CCBD-45AF-85AE-A8C6DC3D0338}" sibTransId="{0ED3D629-8688-4FE3-927B-CDA5AC7A304D}"/>
    <dgm:cxn modelId="{01463505-EF30-40BF-B1F0-0B446915680C}" type="presOf" srcId="{ACE0A56F-07D9-4730-93D2-78902CBEECF5}" destId="{F3CF6B00-44D1-4883-A69A-A0A1F2B20327}" srcOrd="0" destOrd="0" presId="urn:microsoft.com/office/officeart/2005/8/layout/default"/>
    <dgm:cxn modelId="{44BE92DB-918B-41C0-AC5D-7FA65F0D3230}" type="presOf" srcId="{969B5A39-73F9-4E0A-B7D6-4F5A3C92D3A9}" destId="{D44DB161-D84E-4BD6-AFC9-2DDBBF813E49}" srcOrd="0" destOrd="0" presId="urn:microsoft.com/office/officeart/2005/8/layout/default"/>
    <dgm:cxn modelId="{7D0CAAED-34BC-4323-91BC-7D79FDBC45E4}" srcId="{D74A04A5-C1CB-4D6A-B310-4F9105F0DC99}" destId="{ACE0A56F-07D9-4730-93D2-78902CBEECF5}" srcOrd="1" destOrd="0" parTransId="{FDA6F5CF-76DA-4C74-92F8-E961E3C01C83}" sibTransId="{28B4A9AB-B595-4ACA-8FC6-A1E6D4CA4393}"/>
    <dgm:cxn modelId="{B45C93CD-453D-42A1-A84C-BA8757A0DC34}" srcId="{D74A04A5-C1CB-4D6A-B310-4F9105F0DC99}" destId="{969B5A39-73F9-4E0A-B7D6-4F5A3C92D3A9}" srcOrd="3" destOrd="0" parTransId="{CD231497-1624-45ED-96B6-5CC22BBCE041}" sibTransId="{C17EA4E5-A010-48F7-802A-53A49E4E6B4F}"/>
    <dgm:cxn modelId="{FF1B8FB5-7C23-41B8-B49C-606E99A52FD0}" srcId="{D74A04A5-C1CB-4D6A-B310-4F9105F0DC99}" destId="{98229C6A-673F-4DFE-A8CD-CB8331C93E3A}" srcOrd="0" destOrd="0" parTransId="{D9728053-160F-4FDB-8FCD-0EEA53D7D48C}" sibTransId="{A53ADDE4-865C-4CC1-A3BD-40727D6897C1}"/>
    <dgm:cxn modelId="{8C0411C3-0E58-43A2-A855-5B4B19987842}" type="presParOf" srcId="{77E3F0E5-07B8-4517-98CF-A8ED76293956}" destId="{87FF64FC-23A9-49E0-80EA-2EF1F846E136}" srcOrd="0" destOrd="0" presId="urn:microsoft.com/office/officeart/2005/8/layout/default"/>
    <dgm:cxn modelId="{D3B730A7-ED14-4DCF-AEE0-F45A8432E49A}" type="presParOf" srcId="{77E3F0E5-07B8-4517-98CF-A8ED76293956}" destId="{F9DCEA02-4F1D-47A7-A7DB-F78CF39B8AEE}" srcOrd="1" destOrd="0" presId="urn:microsoft.com/office/officeart/2005/8/layout/default"/>
    <dgm:cxn modelId="{01FE7FD4-0A2D-4A36-8088-1C945803FFF0}" type="presParOf" srcId="{77E3F0E5-07B8-4517-98CF-A8ED76293956}" destId="{F3CF6B00-44D1-4883-A69A-A0A1F2B20327}" srcOrd="2" destOrd="0" presId="urn:microsoft.com/office/officeart/2005/8/layout/default"/>
    <dgm:cxn modelId="{F1546CA2-5677-48B5-B71E-ACE7118A7948}" type="presParOf" srcId="{77E3F0E5-07B8-4517-98CF-A8ED76293956}" destId="{BD00D1C3-0D90-4A5E-9D60-98FAD91FBAFF}" srcOrd="3" destOrd="0" presId="urn:microsoft.com/office/officeart/2005/8/layout/default"/>
    <dgm:cxn modelId="{E62F7BC1-BEEE-41BD-99EC-6D38927E0F13}" type="presParOf" srcId="{77E3F0E5-07B8-4517-98CF-A8ED76293956}" destId="{6F9D571C-E114-49C9-84A6-34671F4C2056}" srcOrd="4" destOrd="0" presId="urn:microsoft.com/office/officeart/2005/8/layout/default"/>
    <dgm:cxn modelId="{0BC20AED-388F-49DB-9806-B84E8E4272BF}" type="presParOf" srcId="{77E3F0E5-07B8-4517-98CF-A8ED76293956}" destId="{23E4DBB9-5E57-4EC6-A811-8241FA6495D0}" srcOrd="5" destOrd="0" presId="urn:microsoft.com/office/officeart/2005/8/layout/default"/>
    <dgm:cxn modelId="{AF2744F3-926C-4EF7-86BB-EAA1A5CFA478}" type="presParOf" srcId="{77E3F0E5-07B8-4517-98CF-A8ED76293956}" destId="{D44DB161-D84E-4BD6-AFC9-2DDBBF813E49}" srcOrd="6" destOrd="0" presId="urn:microsoft.com/office/officeart/2005/8/layout/default"/>
    <dgm:cxn modelId="{866E2EF4-4C61-4595-9A16-D1260076C1E2}" type="presParOf" srcId="{77E3F0E5-07B8-4517-98CF-A8ED76293956}" destId="{C48CD4A0-6D09-445E-95B8-BFEB76685FBD}" srcOrd="7" destOrd="0" presId="urn:microsoft.com/office/officeart/2005/8/layout/default"/>
    <dgm:cxn modelId="{1AE4656E-9091-4BE6-BEF9-FF2B7B71E6C4}" type="presParOf" srcId="{77E3F0E5-07B8-4517-98CF-A8ED76293956}" destId="{BD1EA30A-A0F5-4767-8456-604CF826AE0C}" srcOrd="8" destOrd="0" presId="urn:microsoft.com/office/officeart/2005/8/layout/default"/>
    <dgm:cxn modelId="{7317C889-F375-4485-96FD-A9D05F1A1945}" type="presParOf" srcId="{77E3F0E5-07B8-4517-98CF-A8ED76293956}" destId="{99CDE4D1-DA94-44D2-9048-AFDF5B24EAD4}" srcOrd="9" destOrd="0" presId="urn:microsoft.com/office/officeart/2005/8/layout/default"/>
    <dgm:cxn modelId="{5CE7FDBD-00C3-4194-A475-68E07E2F9E09}" type="presParOf" srcId="{77E3F0E5-07B8-4517-98CF-A8ED76293956}" destId="{49877763-36AB-411B-AF0D-A79B441C4C14}"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74A04A5-C1CB-4D6A-B310-4F9105F0DC99}" type="doc">
      <dgm:prSet loTypeId="urn:microsoft.com/office/officeart/2005/8/layout/vProcess5" loCatId="process" qsTypeId="urn:microsoft.com/office/officeart/2005/8/quickstyle/simple1" qsCatId="simple" csTypeId="urn:microsoft.com/office/officeart/2005/8/colors/accent1_3" csCatId="accent1" phldr="1"/>
      <dgm:spPr/>
      <dgm:t>
        <a:bodyPr/>
        <a:lstStyle/>
        <a:p>
          <a:endParaRPr lang="en-US"/>
        </a:p>
      </dgm:t>
    </dgm:pt>
    <dgm:pt modelId="{98229C6A-673F-4DFE-A8CD-CB8331C93E3A}">
      <dgm:prSet/>
      <dgm:spPr>
        <a:xfrm>
          <a:off x="0" y="23395"/>
          <a:ext cx="6797675" cy="1790100"/>
        </a:xfrm>
      </dgm:spPr>
      <dgm:t>
        <a:bodyPr/>
        <a:lstStyle/>
        <a:p>
          <a:pPr>
            <a:buNone/>
          </a:pPr>
          <a:r>
            <a:rPr lang="en-US">
              <a:latin typeface="Calibri" panose="020F0502020204030204"/>
              <a:ea typeface="+mn-ea"/>
              <a:cs typeface="+mn-cs"/>
            </a:rPr>
            <a:t>Community Needs Assessment</a:t>
          </a:r>
          <a:endParaRPr lang="en-US" dirty="0">
            <a:latin typeface="Calibri" panose="020F0502020204030204"/>
            <a:ea typeface="+mn-ea"/>
            <a:cs typeface="+mn-cs"/>
          </a:endParaRPr>
        </a:p>
      </dgm:t>
    </dgm:pt>
    <dgm:pt modelId="{D9728053-160F-4FDB-8FCD-0EEA53D7D48C}" type="parTrans" cxnId="{FF1B8FB5-7C23-41B8-B49C-606E99A52FD0}">
      <dgm:prSet/>
      <dgm:spPr/>
      <dgm:t>
        <a:bodyPr/>
        <a:lstStyle/>
        <a:p>
          <a:endParaRPr lang="en-US"/>
        </a:p>
      </dgm:t>
    </dgm:pt>
    <dgm:pt modelId="{A53ADDE4-865C-4CC1-A3BD-40727D6897C1}" type="sibTrans" cxnId="{FF1B8FB5-7C23-41B8-B49C-606E99A52FD0}">
      <dgm:prSet/>
      <dgm:spPr/>
      <dgm:t>
        <a:bodyPr/>
        <a:lstStyle/>
        <a:p>
          <a:endParaRPr lang="en-US"/>
        </a:p>
      </dgm:t>
    </dgm:pt>
    <dgm:pt modelId="{8CFCAAAA-51AD-4CFA-8526-4CF4C7A4C092}">
      <dgm:prSet/>
      <dgm:spPr>
        <a:xfrm>
          <a:off x="0" y="1929906"/>
          <a:ext cx="6797675" cy="1790100"/>
        </a:xfrm>
      </dgm:spPr>
      <dgm:t>
        <a:bodyPr/>
        <a:lstStyle/>
        <a:p>
          <a:pPr>
            <a:buNone/>
          </a:pPr>
          <a:r>
            <a:rPr lang="en-US" dirty="0">
              <a:latin typeface="Calibri" panose="020F0502020204030204"/>
              <a:ea typeface="+mn-ea"/>
              <a:cs typeface="+mn-cs"/>
            </a:rPr>
            <a:t>Randomized Control Trial</a:t>
          </a:r>
        </a:p>
      </dgm:t>
    </dgm:pt>
    <dgm:pt modelId="{81F5E665-D425-4447-95C8-34646A752BC2}" type="parTrans" cxnId="{2B99EF25-78E5-41C0-A6D6-0E53DA0B83B4}">
      <dgm:prSet/>
      <dgm:spPr/>
      <dgm:t>
        <a:bodyPr/>
        <a:lstStyle/>
        <a:p>
          <a:endParaRPr lang="en-US"/>
        </a:p>
      </dgm:t>
    </dgm:pt>
    <dgm:pt modelId="{F1415DF9-E712-44E7-9B4D-27E88E31425B}" type="sibTrans" cxnId="{2B99EF25-78E5-41C0-A6D6-0E53DA0B83B4}">
      <dgm:prSet/>
      <dgm:spPr/>
      <dgm:t>
        <a:bodyPr/>
        <a:lstStyle/>
        <a:p>
          <a:endParaRPr lang="en-US"/>
        </a:p>
      </dgm:t>
    </dgm:pt>
    <dgm:pt modelId="{6E5398F1-1F1A-47E5-AC70-78CCB76696CD}">
      <dgm:prSet/>
      <dgm:spPr>
        <a:xfrm>
          <a:off x="0" y="3849606"/>
          <a:ext cx="6797675" cy="1790100"/>
        </a:xfrm>
      </dgm:spPr>
      <dgm:t>
        <a:bodyPr/>
        <a:lstStyle/>
        <a:p>
          <a:pPr>
            <a:buNone/>
          </a:pPr>
          <a:r>
            <a:rPr lang="en-US" dirty="0">
              <a:latin typeface="Calibri" panose="020F0502020204030204"/>
              <a:ea typeface="+mn-ea"/>
              <a:cs typeface="+mn-cs"/>
            </a:rPr>
            <a:t>Feedback Interviews &amp; Focus Groups</a:t>
          </a:r>
        </a:p>
      </dgm:t>
    </dgm:pt>
    <dgm:pt modelId="{00DDC34C-6A29-453E-AF6E-E4B6C9ABCF53}" type="parTrans" cxnId="{CF09A92C-6F3E-4391-8A66-038119ED1A2B}">
      <dgm:prSet/>
      <dgm:spPr/>
      <dgm:t>
        <a:bodyPr/>
        <a:lstStyle/>
        <a:p>
          <a:endParaRPr lang="en-US"/>
        </a:p>
      </dgm:t>
    </dgm:pt>
    <dgm:pt modelId="{BAFBEBBD-2F06-48EC-95FB-5940209A76B6}" type="sibTrans" cxnId="{CF09A92C-6F3E-4391-8A66-038119ED1A2B}">
      <dgm:prSet/>
      <dgm:spPr/>
      <dgm:t>
        <a:bodyPr/>
        <a:lstStyle/>
        <a:p>
          <a:endParaRPr lang="en-US"/>
        </a:p>
      </dgm:t>
    </dgm:pt>
    <dgm:pt modelId="{7DF2169F-BFDA-4D61-A220-D7B9C4FF2C8C}" type="pres">
      <dgm:prSet presAssocID="{D74A04A5-C1CB-4D6A-B310-4F9105F0DC99}" presName="outerComposite" presStyleCnt="0">
        <dgm:presLayoutVars>
          <dgm:chMax val="5"/>
          <dgm:dir/>
          <dgm:resizeHandles val="exact"/>
        </dgm:presLayoutVars>
      </dgm:prSet>
      <dgm:spPr/>
      <dgm:t>
        <a:bodyPr/>
        <a:lstStyle/>
        <a:p>
          <a:endParaRPr lang="en-US"/>
        </a:p>
      </dgm:t>
    </dgm:pt>
    <dgm:pt modelId="{21025A0F-D4BA-474E-9487-672726CED020}" type="pres">
      <dgm:prSet presAssocID="{D74A04A5-C1CB-4D6A-B310-4F9105F0DC99}" presName="dummyMaxCanvas" presStyleCnt="0">
        <dgm:presLayoutVars/>
      </dgm:prSet>
      <dgm:spPr/>
    </dgm:pt>
    <dgm:pt modelId="{33E48F45-BAB2-48A9-A48A-03DBC3ACA0B9}" type="pres">
      <dgm:prSet presAssocID="{D74A04A5-C1CB-4D6A-B310-4F9105F0DC99}" presName="ThreeNodes_1" presStyleLbl="node1" presStyleIdx="0" presStyleCnt="3">
        <dgm:presLayoutVars>
          <dgm:bulletEnabled val="1"/>
        </dgm:presLayoutVars>
      </dgm:prSet>
      <dgm:spPr/>
      <dgm:t>
        <a:bodyPr/>
        <a:lstStyle/>
        <a:p>
          <a:endParaRPr lang="en-US"/>
        </a:p>
      </dgm:t>
    </dgm:pt>
    <dgm:pt modelId="{5D20CBE7-547E-4EE5-A446-2FBDC6FD9F08}" type="pres">
      <dgm:prSet presAssocID="{D74A04A5-C1CB-4D6A-B310-4F9105F0DC99}" presName="ThreeNodes_2" presStyleLbl="node1" presStyleIdx="1" presStyleCnt="3">
        <dgm:presLayoutVars>
          <dgm:bulletEnabled val="1"/>
        </dgm:presLayoutVars>
      </dgm:prSet>
      <dgm:spPr/>
      <dgm:t>
        <a:bodyPr/>
        <a:lstStyle/>
        <a:p>
          <a:endParaRPr lang="en-US"/>
        </a:p>
      </dgm:t>
    </dgm:pt>
    <dgm:pt modelId="{93E95908-2B3E-4B39-8503-1D6536E9ACD0}" type="pres">
      <dgm:prSet presAssocID="{D74A04A5-C1CB-4D6A-B310-4F9105F0DC99}" presName="ThreeNodes_3" presStyleLbl="node1" presStyleIdx="2" presStyleCnt="3">
        <dgm:presLayoutVars>
          <dgm:bulletEnabled val="1"/>
        </dgm:presLayoutVars>
      </dgm:prSet>
      <dgm:spPr/>
      <dgm:t>
        <a:bodyPr/>
        <a:lstStyle/>
        <a:p>
          <a:endParaRPr lang="en-US"/>
        </a:p>
      </dgm:t>
    </dgm:pt>
    <dgm:pt modelId="{9D7AAB32-60C7-4440-942A-891F126EB144}" type="pres">
      <dgm:prSet presAssocID="{D74A04A5-C1CB-4D6A-B310-4F9105F0DC99}" presName="ThreeConn_1-2" presStyleLbl="fgAccFollowNode1" presStyleIdx="0" presStyleCnt="2">
        <dgm:presLayoutVars>
          <dgm:bulletEnabled val="1"/>
        </dgm:presLayoutVars>
      </dgm:prSet>
      <dgm:spPr/>
      <dgm:t>
        <a:bodyPr/>
        <a:lstStyle/>
        <a:p>
          <a:endParaRPr lang="en-US"/>
        </a:p>
      </dgm:t>
    </dgm:pt>
    <dgm:pt modelId="{AEA1EC56-236F-4632-9140-6260E1596767}" type="pres">
      <dgm:prSet presAssocID="{D74A04A5-C1CB-4D6A-B310-4F9105F0DC99}" presName="ThreeConn_2-3" presStyleLbl="fgAccFollowNode1" presStyleIdx="1" presStyleCnt="2">
        <dgm:presLayoutVars>
          <dgm:bulletEnabled val="1"/>
        </dgm:presLayoutVars>
      </dgm:prSet>
      <dgm:spPr/>
      <dgm:t>
        <a:bodyPr/>
        <a:lstStyle/>
        <a:p>
          <a:endParaRPr lang="en-US"/>
        </a:p>
      </dgm:t>
    </dgm:pt>
    <dgm:pt modelId="{1EC1B01B-3F21-4156-B5BD-72570D6124CD}" type="pres">
      <dgm:prSet presAssocID="{D74A04A5-C1CB-4D6A-B310-4F9105F0DC99}" presName="ThreeNodes_1_text" presStyleLbl="node1" presStyleIdx="2" presStyleCnt="3">
        <dgm:presLayoutVars>
          <dgm:bulletEnabled val="1"/>
        </dgm:presLayoutVars>
      </dgm:prSet>
      <dgm:spPr/>
      <dgm:t>
        <a:bodyPr/>
        <a:lstStyle/>
        <a:p>
          <a:endParaRPr lang="en-US"/>
        </a:p>
      </dgm:t>
    </dgm:pt>
    <dgm:pt modelId="{100FD385-0C5F-4350-943E-9701C6716810}" type="pres">
      <dgm:prSet presAssocID="{D74A04A5-C1CB-4D6A-B310-4F9105F0DC99}" presName="ThreeNodes_2_text" presStyleLbl="node1" presStyleIdx="2" presStyleCnt="3">
        <dgm:presLayoutVars>
          <dgm:bulletEnabled val="1"/>
        </dgm:presLayoutVars>
      </dgm:prSet>
      <dgm:spPr/>
      <dgm:t>
        <a:bodyPr/>
        <a:lstStyle/>
        <a:p>
          <a:endParaRPr lang="en-US"/>
        </a:p>
      </dgm:t>
    </dgm:pt>
    <dgm:pt modelId="{41AE6FB1-E8A5-4FB9-B20B-F338C7CC7DAB}" type="pres">
      <dgm:prSet presAssocID="{D74A04A5-C1CB-4D6A-B310-4F9105F0DC99}" presName="ThreeNodes_3_text" presStyleLbl="node1" presStyleIdx="2" presStyleCnt="3">
        <dgm:presLayoutVars>
          <dgm:bulletEnabled val="1"/>
        </dgm:presLayoutVars>
      </dgm:prSet>
      <dgm:spPr/>
      <dgm:t>
        <a:bodyPr/>
        <a:lstStyle/>
        <a:p>
          <a:endParaRPr lang="en-US"/>
        </a:p>
      </dgm:t>
    </dgm:pt>
  </dgm:ptLst>
  <dgm:cxnLst>
    <dgm:cxn modelId="{2A1D7373-AAFF-4A6C-B57E-CB3CEB8FEBB2}" type="presOf" srcId="{D74A04A5-C1CB-4D6A-B310-4F9105F0DC99}" destId="{7DF2169F-BFDA-4D61-A220-D7B9C4FF2C8C}" srcOrd="0" destOrd="0" presId="urn:microsoft.com/office/officeart/2005/8/layout/vProcess5"/>
    <dgm:cxn modelId="{4BE9F282-7BEC-4647-9B35-D36A47EBFAFF}" type="presOf" srcId="{6E5398F1-1F1A-47E5-AC70-78CCB76696CD}" destId="{41AE6FB1-E8A5-4FB9-B20B-F338C7CC7DAB}" srcOrd="1" destOrd="0" presId="urn:microsoft.com/office/officeart/2005/8/layout/vProcess5"/>
    <dgm:cxn modelId="{6804D8D7-C29A-4327-8B46-6D0C5527B693}" type="presOf" srcId="{A53ADDE4-865C-4CC1-A3BD-40727D6897C1}" destId="{9D7AAB32-60C7-4440-942A-891F126EB144}" srcOrd="0" destOrd="0" presId="urn:microsoft.com/office/officeart/2005/8/layout/vProcess5"/>
    <dgm:cxn modelId="{9F847350-2979-4593-BF47-6859BCC0E5A6}" type="presOf" srcId="{8CFCAAAA-51AD-4CFA-8526-4CF4C7A4C092}" destId="{5D20CBE7-547E-4EE5-A446-2FBDC6FD9F08}" srcOrd="0" destOrd="0" presId="urn:microsoft.com/office/officeart/2005/8/layout/vProcess5"/>
    <dgm:cxn modelId="{57A76A53-3314-40D1-AF9B-7760717DF4FF}" type="presOf" srcId="{98229C6A-673F-4DFE-A8CD-CB8331C93E3A}" destId="{33E48F45-BAB2-48A9-A48A-03DBC3ACA0B9}" srcOrd="0" destOrd="0" presId="urn:microsoft.com/office/officeart/2005/8/layout/vProcess5"/>
    <dgm:cxn modelId="{D6102B4C-6E67-47D7-91FD-3492B11B763C}" type="presOf" srcId="{6E5398F1-1F1A-47E5-AC70-78CCB76696CD}" destId="{93E95908-2B3E-4B39-8503-1D6536E9ACD0}" srcOrd="0" destOrd="0" presId="urn:microsoft.com/office/officeart/2005/8/layout/vProcess5"/>
    <dgm:cxn modelId="{2B99EF25-78E5-41C0-A6D6-0E53DA0B83B4}" srcId="{D74A04A5-C1CB-4D6A-B310-4F9105F0DC99}" destId="{8CFCAAAA-51AD-4CFA-8526-4CF4C7A4C092}" srcOrd="1" destOrd="0" parTransId="{81F5E665-D425-4447-95C8-34646A752BC2}" sibTransId="{F1415DF9-E712-44E7-9B4D-27E88E31425B}"/>
    <dgm:cxn modelId="{8AAF2B77-A693-439D-8F64-5E00DD96259D}" type="presOf" srcId="{98229C6A-673F-4DFE-A8CD-CB8331C93E3A}" destId="{1EC1B01B-3F21-4156-B5BD-72570D6124CD}" srcOrd="1" destOrd="0" presId="urn:microsoft.com/office/officeart/2005/8/layout/vProcess5"/>
    <dgm:cxn modelId="{BB9C0918-8BF3-4AF6-AFD4-D19B3410E761}" type="presOf" srcId="{8CFCAAAA-51AD-4CFA-8526-4CF4C7A4C092}" destId="{100FD385-0C5F-4350-943E-9701C6716810}" srcOrd="1" destOrd="0" presId="urn:microsoft.com/office/officeart/2005/8/layout/vProcess5"/>
    <dgm:cxn modelId="{FF1B8FB5-7C23-41B8-B49C-606E99A52FD0}" srcId="{D74A04A5-C1CB-4D6A-B310-4F9105F0DC99}" destId="{98229C6A-673F-4DFE-A8CD-CB8331C93E3A}" srcOrd="0" destOrd="0" parTransId="{D9728053-160F-4FDB-8FCD-0EEA53D7D48C}" sibTransId="{A53ADDE4-865C-4CC1-A3BD-40727D6897C1}"/>
    <dgm:cxn modelId="{C3AEFC8A-CB1C-47E4-8300-DE4A05602662}" type="presOf" srcId="{F1415DF9-E712-44E7-9B4D-27E88E31425B}" destId="{AEA1EC56-236F-4632-9140-6260E1596767}" srcOrd="0" destOrd="0" presId="urn:microsoft.com/office/officeart/2005/8/layout/vProcess5"/>
    <dgm:cxn modelId="{CF09A92C-6F3E-4391-8A66-038119ED1A2B}" srcId="{D74A04A5-C1CB-4D6A-B310-4F9105F0DC99}" destId="{6E5398F1-1F1A-47E5-AC70-78CCB76696CD}" srcOrd="2" destOrd="0" parTransId="{00DDC34C-6A29-453E-AF6E-E4B6C9ABCF53}" sibTransId="{BAFBEBBD-2F06-48EC-95FB-5940209A76B6}"/>
    <dgm:cxn modelId="{C907789A-E10F-4D62-A690-6FE95618A691}" type="presParOf" srcId="{7DF2169F-BFDA-4D61-A220-D7B9C4FF2C8C}" destId="{21025A0F-D4BA-474E-9487-672726CED020}" srcOrd="0" destOrd="0" presId="urn:microsoft.com/office/officeart/2005/8/layout/vProcess5"/>
    <dgm:cxn modelId="{12F63AFD-1E52-4EE1-825C-E0C70BBCDD10}" type="presParOf" srcId="{7DF2169F-BFDA-4D61-A220-D7B9C4FF2C8C}" destId="{33E48F45-BAB2-48A9-A48A-03DBC3ACA0B9}" srcOrd="1" destOrd="0" presId="urn:microsoft.com/office/officeart/2005/8/layout/vProcess5"/>
    <dgm:cxn modelId="{42A6AB4F-FEDC-41B0-895F-219B239045DA}" type="presParOf" srcId="{7DF2169F-BFDA-4D61-A220-D7B9C4FF2C8C}" destId="{5D20CBE7-547E-4EE5-A446-2FBDC6FD9F08}" srcOrd="2" destOrd="0" presId="urn:microsoft.com/office/officeart/2005/8/layout/vProcess5"/>
    <dgm:cxn modelId="{826F5F75-3EE9-4C1C-AE8F-9B0E6F631632}" type="presParOf" srcId="{7DF2169F-BFDA-4D61-A220-D7B9C4FF2C8C}" destId="{93E95908-2B3E-4B39-8503-1D6536E9ACD0}" srcOrd="3" destOrd="0" presId="urn:microsoft.com/office/officeart/2005/8/layout/vProcess5"/>
    <dgm:cxn modelId="{9CF43E1A-A701-47FC-9973-49022E1BA913}" type="presParOf" srcId="{7DF2169F-BFDA-4D61-A220-D7B9C4FF2C8C}" destId="{9D7AAB32-60C7-4440-942A-891F126EB144}" srcOrd="4" destOrd="0" presId="urn:microsoft.com/office/officeart/2005/8/layout/vProcess5"/>
    <dgm:cxn modelId="{46871011-1FD9-4CA6-BE2D-400376854954}" type="presParOf" srcId="{7DF2169F-BFDA-4D61-A220-D7B9C4FF2C8C}" destId="{AEA1EC56-236F-4632-9140-6260E1596767}" srcOrd="5" destOrd="0" presId="urn:microsoft.com/office/officeart/2005/8/layout/vProcess5"/>
    <dgm:cxn modelId="{CFD086C9-DB02-4113-BB37-8B9C8E4E72AD}" type="presParOf" srcId="{7DF2169F-BFDA-4D61-A220-D7B9C4FF2C8C}" destId="{1EC1B01B-3F21-4156-B5BD-72570D6124CD}" srcOrd="6" destOrd="0" presId="urn:microsoft.com/office/officeart/2005/8/layout/vProcess5"/>
    <dgm:cxn modelId="{8DF7AD04-3DC8-4D07-9D50-8555F2A46C90}" type="presParOf" srcId="{7DF2169F-BFDA-4D61-A220-D7B9C4FF2C8C}" destId="{100FD385-0C5F-4350-943E-9701C6716810}" srcOrd="7" destOrd="0" presId="urn:microsoft.com/office/officeart/2005/8/layout/vProcess5"/>
    <dgm:cxn modelId="{1A56C054-0651-4350-8F68-F96203D4CBFE}" type="presParOf" srcId="{7DF2169F-BFDA-4D61-A220-D7B9C4FF2C8C}" destId="{41AE6FB1-E8A5-4FB9-B20B-F338C7CC7DAB}"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74A04A5-C1CB-4D6A-B310-4F9105F0DC99}"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98229C6A-673F-4DFE-A8CD-CB8331C93E3A}">
      <dgm:prSet/>
      <dgm:spPr>
        <a:xfrm>
          <a:off x="377190" y="3160"/>
          <a:ext cx="2907506" cy="1744503"/>
        </a:xfrm>
        <a:prstGeom prst="rect">
          <a:avLst/>
        </a:prstGeom>
      </dgm:spPr>
      <dgm:t>
        <a:bodyPr/>
        <a:lstStyle/>
        <a:p>
          <a:pPr>
            <a:buNone/>
          </a:pPr>
          <a:r>
            <a:rPr lang="en-US" dirty="0">
              <a:latin typeface="Calibri" panose="020F0502020204030204"/>
              <a:ea typeface="+mn-ea"/>
              <a:cs typeface="+mn-cs"/>
            </a:rPr>
            <a:t>Patterns of IPV are intergenerational</a:t>
          </a:r>
        </a:p>
      </dgm:t>
    </dgm:pt>
    <dgm:pt modelId="{D9728053-160F-4FDB-8FCD-0EEA53D7D48C}" type="parTrans" cxnId="{FF1B8FB5-7C23-41B8-B49C-606E99A52FD0}">
      <dgm:prSet/>
      <dgm:spPr/>
      <dgm:t>
        <a:bodyPr/>
        <a:lstStyle/>
        <a:p>
          <a:endParaRPr lang="en-US"/>
        </a:p>
      </dgm:t>
    </dgm:pt>
    <dgm:pt modelId="{A53ADDE4-865C-4CC1-A3BD-40727D6897C1}" type="sibTrans" cxnId="{FF1B8FB5-7C23-41B8-B49C-606E99A52FD0}">
      <dgm:prSet/>
      <dgm:spPr/>
      <dgm:t>
        <a:bodyPr/>
        <a:lstStyle/>
        <a:p>
          <a:endParaRPr lang="en-US"/>
        </a:p>
      </dgm:t>
    </dgm:pt>
    <dgm:pt modelId="{2220796E-CA2F-4E37-88CF-2036E83BA7EE}">
      <dgm:prSet/>
      <dgm:spPr>
        <a:xfrm>
          <a:off x="377190" y="3160"/>
          <a:ext cx="2907506" cy="1744503"/>
        </a:xfrm>
      </dgm:spPr>
      <dgm:t>
        <a:bodyPr/>
        <a:lstStyle/>
        <a:p>
          <a:pPr>
            <a:buNone/>
          </a:pPr>
          <a:r>
            <a:rPr lang="en-US" dirty="0">
              <a:latin typeface="Calibri" panose="020F0502020204030204"/>
              <a:ea typeface="+mn-ea"/>
              <a:cs typeface="+mn-cs"/>
            </a:rPr>
            <a:t>Cultural factors matter</a:t>
          </a:r>
        </a:p>
      </dgm:t>
    </dgm:pt>
    <dgm:pt modelId="{A559FD5F-0548-456E-B694-B43AD6804649}" type="parTrans" cxnId="{0962889D-D4F6-47A9-8A86-D168F32B67B5}">
      <dgm:prSet/>
      <dgm:spPr/>
    </dgm:pt>
    <dgm:pt modelId="{01C3E7E2-FF4C-4BAD-B8FB-F6D97A2F5360}" type="sibTrans" cxnId="{0962889D-D4F6-47A9-8A86-D168F32B67B5}">
      <dgm:prSet/>
      <dgm:spPr/>
    </dgm:pt>
    <dgm:pt modelId="{0A7D2FA2-CC35-4600-A968-A8E3E0BE211F}">
      <dgm:prSet/>
      <dgm:spPr>
        <a:xfrm>
          <a:off x="377190" y="3160"/>
          <a:ext cx="2907506" cy="1744503"/>
        </a:xfrm>
      </dgm:spPr>
      <dgm:t>
        <a:bodyPr/>
        <a:lstStyle/>
        <a:p>
          <a:pPr>
            <a:buNone/>
          </a:pPr>
          <a:r>
            <a:rPr lang="en-US" dirty="0">
              <a:latin typeface="Calibri" panose="020F0502020204030204"/>
              <a:ea typeface="+mn-ea"/>
              <a:cs typeface="+mn-cs"/>
            </a:rPr>
            <a:t>Service Considerations</a:t>
          </a:r>
        </a:p>
      </dgm:t>
    </dgm:pt>
    <dgm:pt modelId="{C5A86160-E10A-47DC-94A6-9ECA1044D725}" type="parTrans" cxnId="{1892A9AE-4B73-4B4E-B94A-77129D4F8CBB}">
      <dgm:prSet/>
      <dgm:spPr/>
    </dgm:pt>
    <dgm:pt modelId="{EE86885E-8FED-4422-9BA9-AD4E2D1CE9A9}" type="sibTrans" cxnId="{1892A9AE-4B73-4B4E-B94A-77129D4F8CBB}">
      <dgm:prSet/>
      <dgm:spPr/>
    </dgm:pt>
    <dgm:pt modelId="{B9EC0726-899C-41CB-96A2-6B6CCB983AAC}">
      <dgm:prSet/>
      <dgm:spPr>
        <a:xfrm>
          <a:off x="377190" y="3160"/>
          <a:ext cx="2907506" cy="1744503"/>
        </a:xfrm>
      </dgm:spPr>
      <dgm:t>
        <a:bodyPr/>
        <a:lstStyle/>
        <a:p>
          <a:pPr>
            <a:buNone/>
          </a:pPr>
          <a:r>
            <a:rPr lang="en-US" dirty="0">
              <a:latin typeface="Calibri" panose="020F0502020204030204"/>
              <a:ea typeface="+mn-ea"/>
              <a:cs typeface="+mn-cs"/>
            </a:rPr>
            <a:t>Contextual considerations</a:t>
          </a:r>
        </a:p>
      </dgm:t>
    </dgm:pt>
    <dgm:pt modelId="{F1A961F0-5866-4C6A-B2FB-9C6319FE6BC2}" type="parTrans" cxnId="{01977529-61FB-4C73-85B3-D461E675CCD0}">
      <dgm:prSet/>
      <dgm:spPr/>
    </dgm:pt>
    <dgm:pt modelId="{D7440F19-47C8-41C0-953B-79BFBE71629A}" type="sibTrans" cxnId="{01977529-61FB-4C73-85B3-D461E675CCD0}">
      <dgm:prSet/>
      <dgm:spPr/>
    </dgm:pt>
    <dgm:pt modelId="{E80A732D-D065-46EF-BA24-ADD474794EDF}">
      <dgm:prSet/>
      <dgm:spPr>
        <a:xfrm>
          <a:off x="377190" y="3160"/>
          <a:ext cx="2907506" cy="1744503"/>
        </a:xfrm>
      </dgm:spPr>
      <dgm:t>
        <a:bodyPr/>
        <a:lstStyle/>
        <a:p>
          <a:pPr>
            <a:buNone/>
          </a:pPr>
          <a:r>
            <a:rPr lang="en-US" dirty="0">
              <a:latin typeface="Calibri" panose="020F0502020204030204"/>
              <a:ea typeface="+mn-ea"/>
              <a:cs typeface="+mn-cs"/>
            </a:rPr>
            <a:t>Respect, Understanding, Relatability = Vital </a:t>
          </a:r>
        </a:p>
      </dgm:t>
    </dgm:pt>
    <dgm:pt modelId="{1F87E3E4-F7DE-4D7D-A3D9-80BD1EE75BB4}" type="parTrans" cxnId="{CE854A46-1857-48B9-B92E-AA9319E73C05}">
      <dgm:prSet/>
      <dgm:spPr/>
    </dgm:pt>
    <dgm:pt modelId="{04E57516-1CA6-4DF7-BF9A-5C4913E87767}" type="sibTrans" cxnId="{CE854A46-1857-48B9-B92E-AA9319E73C05}">
      <dgm:prSet/>
      <dgm:spPr/>
    </dgm:pt>
    <dgm:pt modelId="{77E3F0E5-07B8-4517-98CF-A8ED76293956}" type="pres">
      <dgm:prSet presAssocID="{D74A04A5-C1CB-4D6A-B310-4F9105F0DC99}" presName="diagram" presStyleCnt="0">
        <dgm:presLayoutVars>
          <dgm:dir/>
          <dgm:resizeHandles val="exact"/>
        </dgm:presLayoutVars>
      </dgm:prSet>
      <dgm:spPr/>
      <dgm:t>
        <a:bodyPr/>
        <a:lstStyle/>
        <a:p>
          <a:endParaRPr lang="en-US"/>
        </a:p>
      </dgm:t>
    </dgm:pt>
    <dgm:pt modelId="{87FF64FC-23A9-49E0-80EA-2EF1F846E136}" type="pres">
      <dgm:prSet presAssocID="{98229C6A-673F-4DFE-A8CD-CB8331C93E3A}" presName="node" presStyleLbl="node1" presStyleIdx="0" presStyleCnt="5">
        <dgm:presLayoutVars>
          <dgm:bulletEnabled val="1"/>
        </dgm:presLayoutVars>
      </dgm:prSet>
      <dgm:spPr/>
      <dgm:t>
        <a:bodyPr/>
        <a:lstStyle/>
        <a:p>
          <a:endParaRPr lang="en-US"/>
        </a:p>
      </dgm:t>
    </dgm:pt>
    <dgm:pt modelId="{08E6E90B-83BE-4759-8711-ECDFF77270D9}" type="pres">
      <dgm:prSet presAssocID="{A53ADDE4-865C-4CC1-A3BD-40727D6897C1}" presName="sibTrans" presStyleCnt="0"/>
      <dgm:spPr/>
    </dgm:pt>
    <dgm:pt modelId="{EB3484BA-1ACF-497C-AD9F-A6A808E73F71}" type="pres">
      <dgm:prSet presAssocID="{2220796E-CA2F-4E37-88CF-2036E83BA7EE}" presName="node" presStyleLbl="node1" presStyleIdx="1" presStyleCnt="5">
        <dgm:presLayoutVars>
          <dgm:bulletEnabled val="1"/>
        </dgm:presLayoutVars>
      </dgm:prSet>
      <dgm:spPr>
        <a:prstGeom prst="rect">
          <a:avLst/>
        </a:prstGeom>
      </dgm:spPr>
      <dgm:t>
        <a:bodyPr/>
        <a:lstStyle/>
        <a:p>
          <a:endParaRPr lang="en-US"/>
        </a:p>
      </dgm:t>
    </dgm:pt>
    <dgm:pt modelId="{25CF1096-925E-4A71-A77A-CE4B2ABF97D0}" type="pres">
      <dgm:prSet presAssocID="{01C3E7E2-FF4C-4BAD-B8FB-F6D97A2F5360}" presName="sibTrans" presStyleCnt="0"/>
      <dgm:spPr/>
    </dgm:pt>
    <dgm:pt modelId="{98E23279-1BBF-4E22-AE5C-52DFD5E0D0E7}" type="pres">
      <dgm:prSet presAssocID="{0A7D2FA2-CC35-4600-A968-A8E3E0BE211F}" presName="node" presStyleLbl="node1" presStyleIdx="2" presStyleCnt="5">
        <dgm:presLayoutVars>
          <dgm:bulletEnabled val="1"/>
        </dgm:presLayoutVars>
      </dgm:prSet>
      <dgm:spPr/>
      <dgm:t>
        <a:bodyPr/>
        <a:lstStyle/>
        <a:p>
          <a:endParaRPr lang="en-US"/>
        </a:p>
      </dgm:t>
    </dgm:pt>
    <dgm:pt modelId="{97A5CE12-C4EC-4F50-9AAE-87B95DAF1414}" type="pres">
      <dgm:prSet presAssocID="{EE86885E-8FED-4422-9BA9-AD4E2D1CE9A9}" presName="sibTrans" presStyleCnt="0"/>
      <dgm:spPr/>
    </dgm:pt>
    <dgm:pt modelId="{399F5DA2-5FF1-4683-B9B6-2C2D8701875C}" type="pres">
      <dgm:prSet presAssocID="{B9EC0726-899C-41CB-96A2-6B6CCB983AAC}" presName="node" presStyleLbl="node1" presStyleIdx="3" presStyleCnt="5">
        <dgm:presLayoutVars>
          <dgm:bulletEnabled val="1"/>
        </dgm:presLayoutVars>
      </dgm:prSet>
      <dgm:spPr/>
      <dgm:t>
        <a:bodyPr/>
        <a:lstStyle/>
        <a:p>
          <a:endParaRPr lang="en-US"/>
        </a:p>
      </dgm:t>
    </dgm:pt>
    <dgm:pt modelId="{CFAE08A5-0D3C-410C-B60F-B443F48975A1}" type="pres">
      <dgm:prSet presAssocID="{D7440F19-47C8-41C0-953B-79BFBE71629A}" presName="sibTrans" presStyleCnt="0"/>
      <dgm:spPr/>
    </dgm:pt>
    <dgm:pt modelId="{C3417012-A1C6-44CE-89B2-33B6CF2CEB81}" type="pres">
      <dgm:prSet presAssocID="{E80A732D-D065-46EF-BA24-ADD474794EDF}" presName="node" presStyleLbl="node1" presStyleIdx="4" presStyleCnt="5">
        <dgm:presLayoutVars>
          <dgm:bulletEnabled val="1"/>
        </dgm:presLayoutVars>
      </dgm:prSet>
      <dgm:spPr/>
      <dgm:t>
        <a:bodyPr/>
        <a:lstStyle/>
        <a:p>
          <a:endParaRPr lang="en-US"/>
        </a:p>
      </dgm:t>
    </dgm:pt>
  </dgm:ptLst>
  <dgm:cxnLst>
    <dgm:cxn modelId="{8FD71D85-6876-440C-B2E1-3412AD6DA7F7}" type="presOf" srcId="{98229C6A-673F-4DFE-A8CD-CB8331C93E3A}" destId="{87FF64FC-23A9-49E0-80EA-2EF1F846E136}" srcOrd="0" destOrd="0" presId="urn:microsoft.com/office/officeart/2005/8/layout/default"/>
    <dgm:cxn modelId="{CE854A46-1857-48B9-B92E-AA9319E73C05}" srcId="{D74A04A5-C1CB-4D6A-B310-4F9105F0DC99}" destId="{E80A732D-D065-46EF-BA24-ADD474794EDF}" srcOrd="4" destOrd="0" parTransId="{1F87E3E4-F7DE-4D7D-A3D9-80BD1EE75BB4}" sibTransId="{04E57516-1CA6-4DF7-BF9A-5C4913E87767}"/>
    <dgm:cxn modelId="{1892A9AE-4B73-4B4E-B94A-77129D4F8CBB}" srcId="{D74A04A5-C1CB-4D6A-B310-4F9105F0DC99}" destId="{0A7D2FA2-CC35-4600-A968-A8E3E0BE211F}" srcOrd="2" destOrd="0" parTransId="{C5A86160-E10A-47DC-94A6-9ECA1044D725}" sibTransId="{EE86885E-8FED-4422-9BA9-AD4E2D1CE9A9}"/>
    <dgm:cxn modelId="{01977529-61FB-4C73-85B3-D461E675CCD0}" srcId="{D74A04A5-C1CB-4D6A-B310-4F9105F0DC99}" destId="{B9EC0726-899C-41CB-96A2-6B6CCB983AAC}" srcOrd="3" destOrd="0" parTransId="{F1A961F0-5866-4C6A-B2FB-9C6319FE6BC2}" sibTransId="{D7440F19-47C8-41C0-953B-79BFBE71629A}"/>
    <dgm:cxn modelId="{FF1B8FB5-7C23-41B8-B49C-606E99A52FD0}" srcId="{D74A04A5-C1CB-4D6A-B310-4F9105F0DC99}" destId="{98229C6A-673F-4DFE-A8CD-CB8331C93E3A}" srcOrd="0" destOrd="0" parTransId="{D9728053-160F-4FDB-8FCD-0EEA53D7D48C}" sibTransId="{A53ADDE4-865C-4CC1-A3BD-40727D6897C1}"/>
    <dgm:cxn modelId="{7AF4B6DF-C7A6-481A-B6D1-6EF4A779305C}" type="presOf" srcId="{2220796E-CA2F-4E37-88CF-2036E83BA7EE}" destId="{EB3484BA-1ACF-497C-AD9F-A6A808E73F71}" srcOrd="0" destOrd="0" presId="urn:microsoft.com/office/officeart/2005/8/layout/default"/>
    <dgm:cxn modelId="{5E17D72F-3893-45AB-BF73-AF7A6C19598B}" type="presOf" srcId="{0A7D2FA2-CC35-4600-A968-A8E3E0BE211F}" destId="{98E23279-1BBF-4E22-AE5C-52DFD5E0D0E7}" srcOrd="0" destOrd="0" presId="urn:microsoft.com/office/officeart/2005/8/layout/default"/>
    <dgm:cxn modelId="{0653FF00-9B35-4FFF-B3FB-E35B79A3E05B}" type="presOf" srcId="{D74A04A5-C1CB-4D6A-B310-4F9105F0DC99}" destId="{77E3F0E5-07B8-4517-98CF-A8ED76293956}" srcOrd="0" destOrd="0" presId="urn:microsoft.com/office/officeart/2005/8/layout/default"/>
    <dgm:cxn modelId="{23704961-C0C5-4515-B8AF-D4BD44E702A6}" type="presOf" srcId="{E80A732D-D065-46EF-BA24-ADD474794EDF}" destId="{C3417012-A1C6-44CE-89B2-33B6CF2CEB81}" srcOrd="0" destOrd="0" presId="urn:microsoft.com/office/officeart/2005/8/layout/default"/>
    <dgm:cxn modelId="{0962889D-D4F6-47A9-8A86-D168F32B67B5}" srcId="{D74A04A5-C1CB-4D6A-B310-4F9105F0DC99}" destId="{2220796E-CA2F-4E37-88CF-2036E83BA7EE}" srcOrd="1" destOrd="0" parTransId="{A559FD5F-0548-456E-B694-B43AD6804649}" sibTransId="{01C3E7E2-FF4C-4BAD-B8FB-F6D97A2F5360}"/>
    <dgm:cxn modelId="{CED9FF2A-8C46-42E6-8273-C6DC5037DACE}" type="presOf" srcId="{B9EC0726-899C-41CB-96A2-6B6CCB983AAC}" destId="{399F5DA2-5FF1-4683-B9B6-2C2D8701875C}" srcOrd="0" destOrd="0" presId="urn:microsoft.com/office/officeart/2005/8/layout/default"/>
    <dgm:cxn modelId="{8C0411C3-0E58-43A2-A855-5B4B19987842}" type="presParOf" srcId="{77E3F0E5-07B8-4517-98CF-A8ED76293956}" destId="{87FF64FC-23A9-49E0-80EA-2EF1F846E136}" srcOrd="0" destOrd="0" presId="urn:microsoft.com/office/officeart/2005/8/layout/default"/>
    <dgm:cxn modelId="{F25F099C-19F2-4131-A0A5-8B486546FFCD}" type="presParOf" srcId="{77E3F0E5-07B8-4517-98CF-A8ED76293956}" destId="{08E6E90B-83BE-4759-8711-ECDFF77270D9}" srcOrd="1" destOrd="0" presId="urn:microsoft.com/office/officeart/2005/8/layout/default"/>
    <dgm:cxn modelId="{8430EBA2-A1B5-4142-B9F4-A888F5350ACC}" type="presParOf" srcId="{77E3F0E5-07B8-4517-98CF-A8ED76293956}" destId="{EB3484BA-1ACF-497C-AD9F-A6A808E73F71}" srcOrd="2" destOrd="0" presId="urn:microsoft.com/office/officeart/2005/8/layout/default"/>
    <dgm:cxn modelId="{8C38A168-B4F3-49F4-BC89-FF0EABDBAC9E}" type="presParOf" srcId="{77E3F0E5-07B8-4517-98CF-A8ED76293956}" destId="{25CF1096-925E-4A71-A77A-CE4B2ABF97D0}" srcOrd="3" destOrd="0" presId="urn:microsoft.com/office/officeart/2005/8/layout/default"/>
    <dgm:cxn modelId="{34276868-27AB-43FD-9FE1-9976D979BCBB}" type="presParOf" srcId="{77E3F0E5-07B8-4517-98CF-A8ED76293956}" destId="{98E23279-1BBF-4E22-AE5C-52DFD5E0D0E7}" srcOrd="4" destOrd="0" presId="urn:microsoft.com/office/officeart/2005/8/layout/default"/>
    <dgm:cxn modelId="{050077BA-E2D7-4503-8430-75DED847004A}" type="presParOf" srcId="{77E3F0E5-07B8-4517-98CF-A8ED76293956}" destId="{97A5CE12-C4EC-4F50-9AAE-87B95DAF1414}" srcOrd="5" destOrd="0" presId="urn:microsoft.com/office/officeart/2005/8/layout/default"/>
    <dgm:cxn modelId="{AC177E21-A45C-49EF-A98B-2C61F174AF4E}" type="presParOf" srcId="{77E3F0E5-07B8-4517-98CF-A8ED76293956}" destId="{399F5DA2-5FF1-4683-B9B6-2C2D8701875C}" srcOrd="6" destOrd="0" presId="urn:microsoft.com/office/officeart/2005/8/layout/default"/>
    <dgm:cxn modelId="{3C5CA9E6-202A-4755-8ECA-D64795723D33}" type="presParOf" srcId="{77E3F0E5-07B8-4517-98CF-A8ED76293956}" destId="{CFAE08A5-0D3C-410C-B60F-B443F48975A1}" srcOrd="7" destOrd="0" presId="urn:microsoft.com/office/officeart/2005/8/layout/default"/>
    <dgm:cxn modelId="{33263BCD-04DF-4D14-976B-B879F6193B32}" type="presParOf" srcId="{77E3F0E5-07B8-4517-98CF-A8ED76293956}" destId="{C3417012-A1C6-44CE-89B2-33B6CF2CEB81}"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74A04A5-C1CB-4D6A-B310-4F9105F0DC99}" type="doc">
      <dgm:prSet loTypeId="urn:microsoft.com/office/officeart/2005/8/layout/list1" loCatId="list" qsTypeId="urn:microsoft.com/office/officeart/2005/8/quickstyle/simple1" qsCatId="simple" csTypeId="urn:microsoft.com/office/officeart/2005/8/colors/accent1_3" csCatId="accent1" phldr="1"/>
      <dgm:spPr/>
      <dgm:t>
        <a:bodyPr/>
        <a:lstStyle/>
        <a:p>
          <a:endParaRPr lang="en-US"/>
        </a:p>
      </dgm:t>
    </dgm:pt>
    <dgm:pt modelId="{98229C6A-673F-4DFE-A8CD-CB8331C93E3A}">
      <dgm:prSet/>
      <dgm:spPr>
        <a:xfrm>
          <a:off x="0" y="23395"/>
          <a:ext cx="6797675" cy="1790100"/>
        </a:xfrm>
      </dgm:spPr>
      <dgm:t>
        <a:bodyPr/>
        <a:lstStyle/>
        <a:p>
          <a:pPr>
            <a:lnSpc>
              <a:spcPct val="100000"/>
            </a:lnSpc>
          </a:pPr>
          <a:r>
            <a:rPr lang="en-US">
              <a:latin typeface="Calibri" panose="020F0502020204030204"/>
              <a:ea typeface="+mn-ea"/>
              <a:cs typeface="+mn-cs"/>
            </a:rPr>
            <a:t>Two partner organizations</a:t>
          </a:r>
        </a:p>
      </dgm:t>
    </dgm:pt>
    <dgm:pt modelId="{D9728053-160F-4FDB-8FCD-0EEA53D7D48C}" type="parTrans" cxnId="{FF1B8FB5-7C23-41B8-B49C-606E99A52FD0}">
      <dgm:prSet/>
      <dgm:spPr/>
      <dgm:t>
        <a:bodyPr/>
        <a:lstStyle/>
        <a:p>
          <a:endParaRPr lang="en-US"/>
        </a:p>
      </dgm:t>
    </dgm:pt>
    <dgm:pt modelId="{A53ADDE4-865C-4CC1-A3BD-40727D6897C1}" type="sibTrans" cxnId="{FF1B8FB5-7C23-41B8-B49C-606E99A52FD0}">
      <dgm:prSet/>
      <dgm:spPr/>
      <dgm:t>
        <a:bodyPr/>
        <a:lstStyle/>
        <a:p>
          <a:endParaRPr lang="en-US"/>
        </a:p>
      </dgm:t>
    </dgm:pt>
    <dgm:pt modelId="{3E223160-E108-479C-98D0-1FDDC7264F42}">
      <dgm:prSet/>
      <dgm:spPr>
        <a:xfrm>
          <a:off x="0" y="23395"/>
          <a:ext cx="6797675" cy="1790100"/>
        </a:xfrm>
      </dgm:spPr>
      <dgm:t>
        <a:bodyPr/>
        <a:lstStyle/>
        <a:p>
          <a:pPr>
            <a:lnSpc>
              <a:spcPct val="100000"/>
            </a:lnSpc>
          </a:pPr>
          <a:r>
            <a:rPr lang="en-US" dirty="0">
              <a:latin typeface="Calibri" panose="020F0502020204030204"/>
              <a:ea typeface="+mn-ea"/>
              <a:cs typeface="+mn-cs"/>
            </a:rPr>
            <a:t>Defining Domestic Violence</a:t>
          </a:r>
        </a:p>
      </dgm:t>
    </dgm:pt>
    <dgm:pt modelId="{E7AB7D02-14F8-4F35-92AE-DC150FF58FC1}" type="parTrans" cxnId="{90E98F91-3E13-4BA2-AD28-1B990EF99610}">
      <dgm:prSet/>
      <dgm:spPr/>
      <dgm:t>
        <a:bodyPr/>
        <a:lstStyle/>
        <a:p>
          <a:endParaRPr lang="en-US"/>
        </a:p>
      </dgm:t>
    </dgm:pt>
    <dgm:pt modelId="{71C8F26E-9EC6-4671-9930-60BF2C663106}" type="sibTrans" cxnId="{90E98F91-3E13-4BA2-AD28-1B990EF99610}">
      <dgm:prSet/>
      <dgm:spPr/>
      <dgm:t>
        <a:bodyPr/>
        <a:lstStyle/>
        <a:p>
          <a:endParaRPr lang="en-US"/>
        </a:p>
      </dgm:t>
    </dgm:pt>
    <dgm:pt modelId="{0103BD08-B6D3-4B85-B242-E6260AB39420}">
      <dgm:prSet/>
      <dgm:spPr>
        <a:xfrm>
          <a:off x="0" y="23395"/>
          <a:ext cx="6797675" cy="1790100"/>
        </a:xfrm>
      </dgm:spPr>
      <dgm:t>
        <a:bodyPr/>
        <a:lstStyle/>
        <a:p>
          <a:pPr>
            <a:lnSpc>
              <a:spcPct val="100000"/>
            </a:lnSpc>
          </a:pPr>
          <a:r>
            <a:rPr lang="en-US" dirty="0">
              <a:latin typeface="Calibri" panose="020F0502020204030204"/>
              <a:ea typeface="+mn-ea"/>
              <a:cs typeface="+mn-cs"/>
            </a:rPr>
            <a:t>Screening/Eligibility</a:t>
          </a:r>
        </a:p>
      </dgm:t>
    </dgm:pt>
    <dgm:pt modelId="{3BE3DA2F-B33A-4B2C-B87E-4D32329BEF71}" type="parTrans" cxnId="{7BABE780-6ACD-4588-B556-5A1806C965D3}">
      <dgm:prSet/>
      <dgm:spPr/>
      <dgm:t>
        <a:bodyPr/>
        <a:lstStyle/>
        <a:p>
          <a:endParaRPr lang="en-US"/>
        </a:p>
      </dgm:t>
    </dgm:pt>
    <dgm:pt modelId="{C0F9B9C1-1864-478F-98E4-BB5FE992E1DF}" type="sibTrans" cxnId="{7BABE780-6ACD-4588-B556-5A1806C965D3}">
      <dgm:prSet/>
      <dgm:spPr/>
      <dgm:t>
        <a:bodyPr/>
        <a:lstStyle/>
        <a:p>
          <a:endParaRPr lang="en-US"/>
        </a:p>
      </dgm:t>
    </dgm:pt>
    <dgm:pt modelId="{CA9EBFB3-0457-4D86-BE72-924A6357D36D}">
      <dgm:prSet/>
      <dgm:spPr>
        <a:xfrm>
          <a:off x="0" y="23395"/>
          <a:ext cx="6797675" cy="1790100"/>
        </a:xfrm>
      </dgm:spPr>
      <dgm:t>
        <a:bodyPr/>
        <a:lstStyle/>
        <a:p>
          <a:pPr>
            <a:lnSpc>
              <a:spcPct val="100000"/>
            </a:lnSpc>
          </a:pPr>
          <a:r>
            <a:rPr lang="en-US">
              <a:latin typeface="Calibri" panose="020F0502020204030204"/>
              <a:ea typeface="+mn-ea"/>
              <a:cs typeface="+mn-cs"/>
            </a:rPr>
            <a:t>Measures/Assessments</a:t>
          </a:r>
        </a:p>
      </dgm:t>
    </dgm:pt>
    <dgm:pt modelId="{B46EE87A-E7A6-4F41-92DA-D6BA9548249E}" type="parTrans" cxnId="{E661016E-B6B0-437D-B370-259B6E083E33}">
      <dgm:prSet/>
      <dgm:spPr/>
      <dgm:t>
        <a:bodyPr/>
        <a:lstStyle/>
        <a:p>
          <a:endParaRPr lang="en-US"/>
        </a:p>
      </dgm:t>
    </dgm:pt>
    <dgm:pt modelId="{1992673A-6D0A-4C2E-9D5C-543ADEED12DA}" type="sibTrans" cxnId="{E661016E-B6B0-437D-B370-259B6E083E33}">
      <dgm:prSet/>
      <dgm:spPr/>
      <dgm:t>
        <a:bodyPr/>
        <a:lstStyle/>
        <a:p>
          <a:endParaRPr lang="en-US"/>
        </a:p>
      </dgm:t>
    </dgm:pt>
    <dgm:pt modelId="{ED29BB74-73C8-458B-A792-E3C55557203E}">
      <dgm:prSet/>
      <dgm:spPr>
        <a:xfrm>
          <a:off x="0" y="23395"/>
          <a:ext cx="6797675" cy="1790100"/>
        </a:xfrm>
      </dgm:spPr>
      <dgm:t>
        <a:bodyPr/>
        <a:lstStyle/>
        <a:p>
          <a:pPr>
            <a:lnSpc>
              <a:spcPct val="100000"/>
            </a:lnSpc>
          </a:pPr>
          <a:r>
            <a:rPr lang="en-US">
              <a:latin typeface="Calibri" panose="020F0502020204030204"/>
              <a:ea typeface="+mn-ea"/>
              <a:cs typeface="+mn-cs"/>
            </a:rPr>
            <a:t>Relationship Self-Efficacy</a:t>
          </a:r>
        </a:p>
      </dgm:t>
    </dgm:pt>
    <dgm:pt modelId="{E13C5490-AC12-4006-8ADA-BC342C7A8098}" type="parTrans" cxnId="{D02126C9-72F3-4AB9-B791-B1FB2028C71D}">
      <dgm:prSet/>
      <dgm:spPr/>
      <dgm:t>
        <a:bodyPr/>
        <a:lstStyle/>
        <a:p>
          <a:endParaRPr lang="en-US"/>
        </a:p>
      </dgm:t>
    </dgm:pt>
    <dgm:pt modelId="{F0F0542B-912A-481E-A8A6-5417569877FE}" type="sibTrans" cxnId="{D02126C9-72F3-4AB9-B791-B1FB2028C71D}">
      <dgm:prSet/>
      <dgm:spPr/>
      <dgm:t>
        <a:bodyPr/>
        <a:lstStyle/>
        <a:p>
          <a:endParaRPr lang="en-US"/>
        </a:p>
      </dgm:t>
    </dgm:pt>
    <dgm:pt modelId="{AF412B89-5B92-4CB0-865A-3849CB69210B}">
      <dgm:prSet/>
      <dgm:spPr>
        <a:xfrm>
          <a:off x="0" y="23395"/>
          <a:ext cx="6797675" cy="1790100"/>
        </a:xfrm>
      </dgm:spPr>
      <dgm:t>
        <a:bodyPr/>
        <a:lstStyle/>
        <a:p>
          <a:pPr>
            <a:lnSpc>
              <a:spcPct val="100000"/>
            </a:lnSpc>
          </a:pPr>
          <a:r>
            <a:rPr lang="en-US" dirty="0">
              <a:latin typeface="Calibri" panose="020F0502020204030204"/>
              <a:ea typeface="+mn-ea"/>
              <a:cs typeface="+mn-cs"/>
            </a:rPr>
            <a:t>Parent perceptions of change</a:t>
          </a:r>
        </a:p>
      </dgm:t>
    </dgm:pt>
    <dgm:pt modelId="{FF20DB44-0DA1-43C7-8ED2-517907DBAD44}" type="parTrans" cxnId="{D359C9A7-0909-4181-8E9B-D9C4A65567BC}">
      <dgm:prSet/>
      <dgm:spPr/>
      <dgm:t>
        <a:bodyPr/>
        <a:lstStyle/>
        <a:p>
          <a:endParaRPr lang="en-US"/>
        </a:p>
      </dgm:t>
    </dgm:pt>
    <dgm:pt modelId="{A0320966-4C64-45FF-88A9-5813DBADC4A2}" type="sibTrans" cxnId="{D359C9A7-0909-4181-8E9B-D9C4A65567BC}">
      <dgm:prSet/>
      <dgm:spPr/>
      <dgm:t>
        <a:bodyPr/>
        <a:lstStyle/>
        <a:p>
          <a:endParaRPr lang="en-US"/>
        </a:p>
      </dgm:t>
    </dgm:pt>
    <dgm:pt modelId="{11B0AE4B-B935-42D8-BAAC-B1BEB56811ED}">
      <dgm:prSet/>
      <dgm:spPr>
        <a:xfrm>
          <a:off x="0" y="23395"/>
          <a:ext cx="6797675" cy="1790100"/>
        </a:xfrm>
      </dgm:spPr>
      <dgm:t>
        <a:bodyPr/>
        <a:lstStyle/>
        <a:p>
          <a:pPr>
            <a:lnSpc>
              <a:spcPct val="100000"/>
            </a:lnSpc>
          </a:pPr>
          <a:r>
            <a:rPr lang="en-US" dirty="0">
              <a:latin typeface="Calibri" panose="020F0502020204030204"/>
              <a:ea typeface="+mn-ea"/>
              <a:cs typeface="+mn-cs"/>
            </a:rPr>
            <a:t>Conflict-Tactics Scale 2 Short-form</a:t>
          </a:r>
        </a:p>
      </dgm:t>
    </dgm:pt>
    <dgm:pt modelId="{0A42C1E1-6E1C-45DB-9A59-41310A89D8E0}" type="parTrans" cxnId="{A8FEEAA3-B551-4608-ABEE-575115C5487A}">
      <dgm:prSet/>
      <dgm:spPr/>
      <dgm:t>
        <a:bodyPr/>
        <a:lstStyle/>
        <a:p>
          <a:endParaRPr lang="en-US"/>
        </a:p>
      </dgm:t>
    </dgm:pt>
    <dgm:pt modelId="{0DDECE6A-EEC1-4B07-A664-9840E9184CA2}" type="sibTrans" cxnId="{A8FEEAA3-B551-4608-ABEE-575115C5487A}">
      <dgm:prSet/>
      <dgm:spPr/>
      <dgm:t>
        <a:bodyPr/>
        <a:lstStyle/>
        <a:p>
          <a:endParaRPr lang="en-US"/>
        </a:p>
      </dgm:t>
    </dgm:pt>
    <dgm:pt modelId="{D04A1EB9-AE00-4251-9B0A-65D38BE9E281}">
      <dgm:prSet/>
      <dgm:spPr>
        <a:xfrm>
          <a:off x="0" y="23395"/>
          <a:ext cx="6797675" cy="1790100"/>
        </a:xfrm>
      </dgm:spPr>
      <dgm:t>
        <a:bodyPr/>
        <a:lstStyle/>
        <a:p>
          <a:pPr>
            <a:lnSpc>
              <a:spcPct val="100000"/>
            </a:lnSpc>
          </a:pPr>
          <a:r>
            <a:rPr lang="en-US">
              <a:latin typeface="Calibri" panose="020F0502020204030204"/>
              <a:ea typeface="+mn-ea"/>
              <a:cs typeface="+mn-cs"/>
            </a:rPr>
            <a:t>Working Alliance</a:t>
          </a:r>
        </a:p>
      </dgm:t>
    </dgm:pt>
    <dgm:pt modelId="{0C928632-95DF-47A9-A10C-74427CA70701}" type="parTrans" cxnId="{BF2900BA-1A3E-4378-AEA0-0338A45BD8CF}">
      <dgm:prSet/>
      <dgm:spPr/>
      <dgm:t>
        <a:bodyPr/>
        <a:lstStyle/>
        <a:p>
          <a:endParaRPr lang="en-US"/>
        </a:p>
      </dgm:t>
    </dgm:pt>
    <dgm:pt modelId="{756ACD3A-AF08-4EC7-8CD4-1983AA9F9A57}" type="sibTrans" cxnId="{BF2900BA-1A3E-4378-AEA0-0338A45BD8CF}">
      <dgm:prSet/>
      <dgm:spPr/>
      <dgm:t>
        <a:bodyPr/>
        <a:lstStyle/>
        <a:p>
          <a:endParaRPr lang="en-US"/>
        </a:p>
      </dgm:t>
    </dgm:pt>
    <dgm:pt modelId="{39EB2E70-EB35-4263-BD40-3C409CB68047}">
      <dgm:prSet/>
      <dgm:spPr>
        <a:xfrm>
          <a:off x="0" y="23395"/>
          <a:ext cx="6797675" cy="1790100"/>
        </a:xfrm>
      </dgm:spPr>
      <dgm:t>
        <a:bodyPr/>
        <a:lstStyle/>
        <a:p>
          <a:pPr>
            <a:lnSpc>
              <a:spcPct val="100000"/>
            </a:lnSpc>
          </a:pPr>
          <a:r>
            <a:rPr lang="en-US" dirty="0">
              <a:latin typeface="Calibri" panose="020F0502020204030204"/>
              <a:ea typeface="+mn-ea"/>
              <a:cs typeface="+mn-cs"/>
            </a:rPr>
            <a:t>Satisfaction</a:t>
          </a:r>
        </a:p>
      </dgm:t>
    </dgm:pt>
    <dgm:pt modelId="{AF895AAC-C32C-4A51-A55E-EF8BB8914249}" type="parTrans" cxnId="{AFFFEA32-2062-431A-AE2E-F71B4452569E}">
      <dgm:prSet/>
      <dgm:spPr/>
      <dgm:t>
        <a:bodyPr/>
        <a:lstStyle/>
        <a:p>
          <a:endParaRPr lang="en-US"/>
        </a:p>
      </dgm:t>
    </dgm:pt>
    <dgm:pt modelId="{970B3BD9-B92B-4B9F-96D2-BA055F65223D}" type="sibTrans" cxnId="{AFFFEA32-2062-431A-AE2E-F71B4452569E}">
      <dgm:prSet/>
      <dgm:spPr/>
      <dgm:t>
        <a:bodyPr/>
        <a:lstStyle/>
        <a:p>
          <a:endParaRPr lang="en-US"/>
        </a:p>
      </dgm:t>
    </dgm:pt>
    <dgm:pt modelId="{B6B28752-373A-480C-B1FD-D7D7FC556BE4}">
      <dgm:prSet/>
      <dgm:spPr>
        <a:xfrm>
          <a:off x="0" y="23395"/>
          <a:ext cx="6797675" cy="1790100"/>
        </a:xfrm>
      </dgm:spPr>
      <dgm:t>
        <a:bodyPr/>
        <a:lstStyle/>
        <a:p>
          <a:pPr>
            <a:lnSpc>
              <a:spcPct val="100000"/>
            </a:lnSpc>
          </a:pPr>
          <a:r>
            <a:rPr lang="en-US">
              <a:latin typeface="Calibri" panose="020F0502020204030204"/>
              <a:ea typeface="+mn-ea"/>
              <a:cs typeface="+mn-cs"/>
            </a:rPr>
            <a:t>Model fidelity</a:t>
          </a:r>
        </a:p>
      </dgm:t>
    </dgm:pt>
    <dgm:pt modelId="{4B1C3666-0071-40D1-B68C-C0F2B31876F0}" type="parTrans" cxnId="{2B20638E-00DB-4342-88D1-0DA1637C16BF}">
      <dgm:prSet/>
      <dgm:spPr/>
      <dgm:t>
        <a:bodyPr/>
        <a:lstStyle/>
        <a:p>
          <a:endParaRPr lang="en-US"/>
        </a:p>
      </dgm:t>
    </dgm:pt>
    <dgm:pt modelId="{D77ED490-78E0-4501-901B-34A843A731DD}" type="sibTrans" cxnId="{2B20638E-00DB-4342-88D1-0DA1637C16BF}">
      <dgm:prSet/>
      <dgm:spPr/>
      <dgm:t>
        <a:bodyPr/>
        <a:lstStyle/>
        <a:p>
          <a:endParaRPr lang="en-US"/>
        </a:p>
      </dgm:t>
    </dgm:pt>
    <dgm:pt modelId="{9E7B1064-C8F6-44F4-973B-D286C755E69F}" type="pres">
      <dgm:prSet presAssocID="{D74A04A5-C1CB-4D6A-B310-4F9105F0DC99}" presName="linear" presStyleCnt="0">
        <dgm:presLayoutVars>
          <dgm:dir/>
          <dgm:animLvl val="lvl"/>
          <dgm:resizeHandles val="exact"/>
        </dgm:presLayoutVars>
      </dgm:prSet>
      <dgm:spPr/>
      <dgm:t>
        <a:bodyPr/>
        <a:lstStyle/>
        <a:p>
          <a:endParaRPr lang="en-US"/>
        </a:p>
      </dgm:t>
    </dgm:pt>
    <dgm:pt modelId="{8AB460B3-2444-443A-BDE9-6C20C8497C46}" type="pres">
      <dgm:prSet presAssocID="{98229C6A-673F-4DFE-A8CD-CB8331C93E3A}" presName="parentLin" presStyleCnt="0"/>
      <dgm:spPr/>
    </dgm:pt>
    <dgm:pt modelId="{C639409B-AEA9-45F3-940D-BF6FB51854CF}" type="pres">
      <dgm:prSet presAssocID="{98229C6A-673F-4DFE-A8CD-CB8331C93E3A}" presName="parentLeftMargin" presStyleLbl="node1" presStyleIdx="0" presStyleCnt="4"/>
      <dgm:spPr/>
      <dgm:t>
        <a:bodyPr/>
        <a:lstStyle/>
        <a:p>
          <a:endParaRPr lang="en-US"/>
        </a:p>
      </dgm:t>
    </dgm:pt>
    <dgm:pt modelId="{DADFC07E-8C41-4F67-AA0E-C0FCCBCB5FE8}" type="pres">
      <dgm:prSet presAssocID="{98229C6A-673F-4DFE-A8CD-CB8331C93E3A}" presName="parentText" presStyleLbl="node1" presStyleIdx="0" presStyleCnt="4">
        <dgm:presLayoutVars>
          <dgm:chMax val="0"/>
          <dgm:bulletEnabled val="1"/>
        </dgm:presLayoutVars>
      </dgm:prSet>
      <dgm:spPr/>
      <dgm:t>
        <a:bodyPr/>
        <a:lstStyle/>
        <a:p>
          <a:endParaRPr lang="en-US"/>
        </a:p>
      </dgm:t>
    </dgm:pt>
    <dgm:pt modelId="{8844E26C-F92E-46DE-9857-B187A9C79D0A}" type="pres">
      <dgm:prSet presAssocID="{98229C6A-673F-4DFE-A8CD-CB8331C93E3A}" presName="negativeSpace" presStyleCnt="0"/>
      <dgm:spPr/>
    </dgm:pt>
    <dgm:pt modelId="{5627D0B5-674C-47CB-A4BB-A9F9C4926E25}" type="pres">
      <dgm:prSet presAssocID="{98229C6A-673F-4DFE-A8CD-CB8331C93E3A}" presName="childText" presStyleLbl="conFgAcc1" presStyleIdx="0" presStyleCnt="4">
        <dgm:presLayoutVars>
          <dgm:bulletEnabled val="1"/>
        </dgm:presLayoutVars>
      </dgm:prSet>
      <dgm:spPr/>
    </dgm:pt>
    <dgm:pt modelId="{03C2904B-31DF-4BA5-B762-B6E61C3F3907}" type="pres">
      <dgm:prSet presAssocID="{A53ADDE4-865C-4CC1-A3BD-40727D6897C1}" presName="spaceBetweenRectangles" presStyleCnt="0"/>
      <dgm:spPr/>
    </dgm:pt>
    <dgm:pt modelId="{5BD77A6E-7659-469B-9C18-B53D40D5FC10}" type="pres">
      <dgm:prSet presAssocID="{3E223160-E108-479C-98D0-1FDDC7264F42}" presName="parentLin" presStyleCnt="0"/>
      <dgm:spPr/>
    </dgm:pt>
    <dgm:pt modelId="{6FDF1CAC-847D-4267-AE2F-2792B485F881}" type="pres">
      <dgm:prSet presAssocID="{3E223160-E108-479C-98D0-1FDDC7264F42}" presName="parentLeftMargin" presStyleLbl="node1" presStyleIdx="0" presStyleCnt="4"/>
      <dgm:spPr/>
      <dgm:t>
        <a:bodyPr/>
        <a:lstStyle/>
        <a:p>
          <a:endParaRPr lang="en-US"/>
        </a:p>
      </dgm:t>
    </dgm:pt>
    <dgm:pt modelId="{ABC1A18C-7EF9-42A3-9DBB-A6135EB3A52E}" type="pres">
      <dgm:prSet presAssocID="{3E223160-E108-479C-98D0-1FDDC7264F42}" presName="parentText" presStyleLbl="node1" presStyleIdx="1" presStyleCnt="4">
        <dgm:presLayoutVars>
          <dgm:chMax val="0"/>
          <dgm:bulletEnabled val="1"/>
        </dgm:presLayoutVars>
      </dgm:prSet>
      <dgm:spPr/>
      <dgm:t>
        <a:bodyPr/>
        <a:lstStyle/>
        <a:p>
          <a:endParaRPr lang="en-US"/>
        </a:p>
      </dgm:t>
    </dgm:pt>
    <dgm:pt modelId="{04A41FB9-3C72-4A24-9050-A580FD4E5ABD}" type="pres">
      <dgm:prSet presAssocID="{3E223160-E108-479C-98D0-1FDDC7264F42}" presName="negativeSpace" presStyleCnt="0"/>
      <dgm:spPr/>
    </dgm:pt>
    <dgm:pt modelId="{6A9A0C89-B8B2-465D-A054-4F75272AF621}" type="pres">
      <dgm:prSet presAssocID="{3E223160-E108-479C-98D0-1FDDC7264F42}" presName="childText" presStyleLbl="conFgAcc1" presStyleIdx="1" presStyleCnt="4">
        <dgm:presLayoutVars>
          <dgm:bulletEnabled val="1"/>
        </dgm:presLayoutVars>
      </dgm:prSet>
      <dgm:spPr/>
    </dgm:pt>
    <dgm:pt modelId="{D831EC59-AEFE-4D8F-8C73-D1BDB52D3305}" type="pres">
      <dgm:prSet presAssocID="{71C8F26E-9EC6-4671-9930-60BF2C663106}" presName="spaceBetweenRectangles" presStyleCnt="0"/>
      <dgm:spPr/>
    </dgm:pt>
    <dgm:pt modelId="{3D85911D-C571-4D56-948F-1D1DEE6E4E03}" type="pres">
      <dgm:prSet presAssocID="{0103BD08-B6D3-4B85-B242-E6260AB39420}" presName="parentLin" presStyleCnt="0"/>
      <dgm:spPr/>
    </dgm:pt>
    <dgm:pt modelId="{CD95DC05-F6D7-461D-80F9-A43FABF3C40A}" type="pres">
      <dgm:prSet presAssocID="{0103BD08-B6D3-4B85-B242-E6260AB39420}" presName="parentLeftMargin" presStyleLbl="node1" presStyleIdx="1" presStyleCnt="4"/>
      <dgm:spPr/>
      <dgm:t>
        <a:bodyPr/>
        <a:lstStyle/>
        <a:p>
          <a:endParaRPr lang="en-US"/>
        </a:p>
      </dgm:t>
    </dgm:pt>
    <dgm:pt modelId="{10CA51FC-6144-42DA-9B4B-F98E588155FA}" type="pres">
      <dgm:prSet presAssocID="{0103BD08-B6D3-4B85-B242-E6260AB39420}" presName="parentText" presStyleLbl="node1" presStyleIdx="2" presStyleCnt="4">
        <dgm:presLayoutVars>
          <dgm:chMax val="0"/>
          <dgm:bulletEnabled val="1"/>
        </dgm:presLayoutVars>
      </dgm:prSet>
      <dgm:spPr/>
      <dgm:t>
        <a:bodyPr/>
        <a:lstStyle/>
        <a:p>
          <a:endParaRPr lang="en-US"/>
        </a:p>
      </dgm:t>
    </dgm:pt>
    <dgm:pt modelId="{C5689A40-5D19-48E5-93B3-BEEC040F633A}" type="pres">
      <dgm:prSet presAssocID="{0103BD08-B6D3-4B85-B242-E6260AB39420}" presName="negativeSpace" presStyleCnt="0"/>
      <dgm:spPr/>
    </dgm:pt>
    <dgm:pt modelId="{FBC219F3-DFFB-4D1E-A924-046297196F02}" type="pres">
      <dgm:prSet presAssocID="{0103BD08-B6D3-4B85-B242-E6260AB39420}" presName="childText" presStyleLbl="conFgAcc1" presStyleIdx="2" presStyleCnt="4">
        <dgm:presLayoutVars>
          <dgm:bulletEnabled val="1"/>
        </dgm:presLayoutVars>
      </dgm:prSet>
      <dgm:spPr/>
    </dgm:pt>
    <dgm:pt modelId="{04CB4C40-322C-4780-900B-3D706E6FB4A2}" type="pres">
      <dgm:prSet presAssocID="{C0F9B9C1-1864-478F-98E4-BB5FE992E1DF}" presName="spaceBetweenRectangles" presStyleCnt="0"/>
      <dgm:spPr/>
    </dgm:pt>
    <dgm:pt modelId="{B8725B81-0CBE-4833-A1DA-C750003B8BF6}" type="pres">
      <dgm:prSet presAssocID="{CA9EBFB3-0457-4D86-BE72-924A6357D36D}" presName="parentLin" presStyleCnt="0"/>
      <dgm:spPr/>
    </dgm:pt>
    <dgm:pt modelId="{8B0D3F4A-B6D1-434B-A58A-E1A14E240240}" type="pres">
      <dgm:prSet presAssocID="{CA9EBFB3-0457-4D86-BE72-924A6357D36D}" presName="parentLeftMargin" presStyleLbl="node1" presStyleIdx="2" presStyleCnt="4"/>
      <dgm:spPr/>
      <dgm:t>
        <a:bodyPr/>
        <a:lstStyle/>
        <a:p>
          <a:endParaRPr lang="en-US"/>
        </a:p>
      </dgm:t>
    </dgm:pt>
    <dgm:pt modelId="{8869F12D-0ED2-46E0-8FD9-36F57BF16DE9}" type="pres">
      <dgm:prSet presAssocID="{CA9EBFB3-0457-4D86-BE72-924A6357D36D}" presName="parentText" presStyleLbl="node1" presStyleIdx="3" presStyleCnt="4">
        <dgm:presLayoutVars>
          <dgm:chMax val="0"/>
          <dgm:bulletEnabled val="1"/>
        </dgm:presLayoutVars>
      </dgm:prSet>
      <dgm:spPr/>
      <dgm:t>
        <a:bodyPr/>
        <a:lstStyle/>
        <a:p>
          <a:endParaRPr lang="en-US"/>
        </a:p>
      </dgm:t>
    </dgm:pt>
    <dgm:pt modelId="{3009DB2D-F03B-4EFB-AE74-787490C2E6AD}" type="pres">
      <dgm:prSet presAssocID="{CA9EBFB3-0457-4D86-BE72-924A6357D36D}" presName="negativeSpace" presStyleCnt="0"/>
      <dgm:spPr/>
    </dgm:pt>
    <dgm:pt modelId="{3839D792-6DAF-4944-9D8B-C3A69B156B2C}" type="pres">
      <dgm:prSet presAssocID="{CA9EBFB3-0457-4D86-BE72-924A6357D36D}" presName="childText" presStyleLbl="conFgAcc1" presStyleIdx="3" presStyleCnt="4">
        <dgm:presLayoutVars>
          <dgm:bulletEnabled val="1"/>
        </dgm:presLayoutVars>
      </dgm:prSet>
      <dgm:spPr/>
      <dgm:t>
        <a:bodyPr/>
        <a:lstStyle/>
        <a:p>
          <a:endParaRPr lang="en-US"/>
        </a:p>
      </dgm:t>
    </dgm:pt>
  </dgm:ptLst>
  <dgm:cxnLst>
    <dgm:cxn modelId="{D807DFE3-DF1A-479C-B0DD-CFD1A180228F}" type="presOf" srcId="{98229C6A-673F-4DFE-A8CD-CB8331C93E3A}" destId="{C639409B-AEA9-45F3-940D-BF6FB51854CF}" srcOrd="0" destOrd="0" presId="urn:microsoft.com/office/officeart/2005/8/layout/list1"/>
    <dgm:cxn modelId="{5D405A82-13C8-42F1-AF5E-86F08CA23D16}" type="presOf" srcId="{3E223160-E108-479C-98D0-1FDDC7264F42}" destId="{6FDF1CAC-847D-4267-AE2F-2792B485F881}" srcOrd="0" destOrd="0" presId="urn:microsoft.com/office/officeart/2005/8/layout/list1"/>
    <dgm:cxn modelId="{90E98F91-3E13-4BA2-AD28-1B990EF99610}" srcId="{D74A04A5-C1CB-4D6A-B310-4F9105F0DC99}" destId="{3E223160-E108-479C-98D0-1FDDC7264F42}" srcOrd="1" destOrd="0" parTransId="{E7AB7D02-14F8-4F35-92AE-DC150FF58FC1}" sibTransId="{71C8F26E-9EC6-4671-9930-60BF2C663106}"/>
    <dgm:cxn modelId="{E661016E-B6B0-437D-B370-259B6E083E33}" srcId="{D74A04A5-C1CB-4D6A-B310-4F9105F0DC99}" destId="{CA9EBFB3-0457-4D86-BE72-924A6357D36D}" srcOrd="3" destOrd="0" parTransId="{B46EE87A-E7A6-4F41-92DA-D6BA9548249E}" sibTransId="{1992673A-6D0A-4C2E-9D5C-543ADEED12DA}"/>
    <dgm:cxn modelId="{D02126C9-72F3-4AB9-B791-B1FB2028C71D}" srcId="{CA9EBFB3-0457-4D86-BE72-924A6357D36D}" destId="{ED29BB74-73C8-458B-A792-E3C55557203E}" srcOrd="0" destOrd="0" parTransId="{E13C5490-AC12-4006-8ADA-BC342C7A8098}" sibTransId="{F0F0542B-912A-481E-A8A6-5417569877FE}"/>
    <dgm:cxn modelId="{FB67D270-72DE-4FDB-9A3A-C54905F3AD9B}" type="presOf" srcId="{3E223160-E108-479C-98D0-1FDDC7264F42}" destId="{ABC1A18C-7EF9-42A3-9DBB-A6135EB3A52E}" srcOrd="1" destOrd="0" presId="urn:microsoft.com/office/officeart/2005/8/layout/list1"/>
    <dgm:cxn modelId="{AFFFEA32-2062-431A-AE2E-F71B4452569E}" srcId="{CA9EBFB3-0457-4D86-BE72-924A6357D36D}" destId="{39EB2E70-EB35-4263-BD40-3C409CB68047}" srcOrd="4" destOrd="0" parTransId="{AF895AAC-C32C-4A51-A55E-EF8BB8914249}" sibTransId="{970B3BD9-B92B-4B9F-96D2-BA055F65223D}"/>
    <dgm:cxn modelId="{43BB698A-42B4-43F5-A707-B66E35777BBE}" type="presOf" srcId="{0103BD08-B6D3-4B85-B242-E6260AB39420}" destId="{CD95DC05-F6D7-461D-80F9-A43FABF3C40A}" srcOrd="0" destOrd="0" presId="urn:microsoft.com/office/officeart/2005/8/layout/list1"/>
    <dgm:cxn modelId="{D359C9A7-0909-4181-8E9B-D9C4A65567BC}" srcId="{CA9EBFB3-0457-4D86-BE72-924A6357D36D}" destId="{AF412B89-5B92-4CB0-865A-3849CB69210B}" srcOrd="1" destOrd="0" parTransId="{FF20DB44-0DA1-43C7-8ED2-517907DBAD44}" sibTransId="{A0320966-4C64-45FF-88A9-5813DBADC4A2}"/>
    <dgm:cxn modelId="{41593704-D966-46F2-8CBA-E2818D92220E}" type="presOf" srcId="{D74A04A5-C1CB-4D6A-B310-4F9105F0DC99}" destId="{9E7B1064-C8F6-44F4-973B-D286C755E69F}" srcOrd="0" destOrd="0" presId="urn:microsoft.com/office/officeart/2005/8/layout/list1"/>
    <dgm:cxn modelId="{07711120-38FC-41E3-A7AD-8B0E00F9F3A4}" type="presOf" srcId="{39EB2E70-EB35-4263-BD40-3C409CB68047}" destId="{3839D792-6DAF-4944-9D8B-C3A69B156B2C}" srcOrd="0" destOrd="4" presId="urn:microsoft.com/office/officeart/2005/8/layout/list1"/>
    <dgm:cxn modelId="{F97549BE-7613-4CF4-959E-3EB7E96EA5F6}" type="presOf" srcId="{AF412B89-5B92-4CB0-865A-3849CB69210B}" destId="{3839D792-6DAF-4944-9D8B-C3A69B156B2C}" srcOrd="0" destOrd="1" presId="urn:microsoft.com/office/officeart/2005/8/layout/list1"/>
    <dgm:cxn modelId="{0A54B84D-A64D-4A78-8983-E016A005D7C4}" type="presOf" srcId="{D04A1EB9-AE00-4251-9B0A-65D38BE9E281}" destId="{3839D792-6DAF-4944-9D8B-C3A69B156B2C}" srcOrd="0" destOrd="3" presId="urn:microsoft.com/office/officeart/2005/8/layout/list1"/>
    <dgm:cxn modelId="{BF2900BA-1A3E-4378-AEA0-0338A45BD8CF}" srcId="{CA9EBFB3-0457-4D86-BE72-924A6357D36D}" destId="{D04A1EB9-AE00-4251-9B0A-65D38BE9E281}" srcOrd="3" destOrd="0" parTransId="{0C928632-95DF-47A9-A10C-74427CA70701}" sibTransId="{756ACD3A-AF08-4EC7-8CD4-1983AA9F9A57}"/>
    <dgm:cxn modelId="{7BABE780-6ACD-4588-B556-5A1806C965D3}" srcId="{D74A04A5-C1CB-4D6A-B310-4F9105F0DC99}" destId="{0103BD08-B6D3-4B85-B242-E6260AB39420}" srcOrd="2" destOrd="0" parTransId="{3BE3DA2F-B33A-4B2C-B87E-4D32329BEF71}" sibTransId="{C0F9B9C1-1864-478F-98E4-BB5FE992E1DF}"/>
    <dgm:cxn modelId="{AD83DFB1-2D93-4289-93A1-C39A788A2A92}" type="presOf" srcId="{ED29BB74-73C8-458B-A792-E3C55557203E}" destId="{3839D792-6DAF-4944-9D8B-C3A69B156B2C}" srcOrd="0" destOrd="0" presId="urn:microsoft.com/office/officeart/2005/8/layout/list1"/>
    <dgm:cxn modelId="{2B20638E-00DB-4342-88D1-0DA1637C16BF}" srcId="{CA9EBFB3-0457-4D86-BE72-924A6357D36D}" destId="{B6B28752-373A-480C-B1FD-D7D7FC556BE4}" srcOrd="5" destOrd="0" parTransId="{4B1C3666-0071-40D1-B68C-C0F2B31876F0}" sibTransId="{D77ED490-78E0-4501-901B-34A843A731DD}"/>
    <dgm:cxn modelId="{068FF510-6570-442D-B015-9A268A99BC2C}" type="presOf" srcId="{B6B28752-373A-480C-B1FD-D7D7FC556BE4}" destId="{3839D792-6DAF-4944-9D8B-C3A69B156B2C}" srcOrd="0" destOrd="5" presId="urn:microsoft.com/office/officeart/2005/8/layout/list1"/>
    <dgm:cxn modelId="{4ED310A1-B8FC-4482-ADBA-ABBE5071B3CF}" type="presOf" srcId="{0103BD08-B6D3-4B85-B242-E6260AB39420}" destId="{10CA51FC-6144-42DA-9B4B-F98E588155FA}" srcOrd="1" destOrd="0" presId="urn:microsoft.com/office/officeart/2005/8/layout/list1"/>
    <dgm:cxn modelId="{FF1B8FB5-7C23-41B8-B49C-606E99A52FD0}" srcId="{D74A04A5-C1CB-4D6A-B310-4F9105F0DC99}" destId="{98229C6A-673F-4DFE-A8CD-CB8331C93E3A}" srcOrd="0" destOrd="0" parTransId="{D9728053-160F-4FDB-8FCD-0EEA53D7D48C}" sibTransId="{A53ADDE4-865C-4CC1-A3BD-40727D6897C1}"/>
    <dgm:cxn modelId="{773259B1-B8A3-41E1-BB03-5D42045F61E8}" type="presOf" srcId="{11B0AE4B-B935-42D8-BAAC-B1BEB56811ED}" destId="{3839D792-6DAF-4944-9D8B-C3A69B156B2C}" srcOrd="0" destOrd="2" presId="urn:microsoft.com/office/officeart/2005/8/layout/list1"/>
    <dgm:cxn modelId="{3463F4A7-5222-4948-A0A8-946ABA9E7BB7}" type="presOf" srcId="{98229C6A-673F-4DFE-A8CD-CB8331C93E3A}" destId="{DADFC07E-8C41-4F67-AA0E-C0FCCBCB5FE8}" srcOrd="1" destOrd="0" presId="urn:microsoft.com/office/officeart/2005/8/layout/list1"/>
    <dgm:cxn modelId="{8A2DD43D-8F77-487E-B111-B42B3C345980}" type="presOf" srcId="{CA9EBFB3-0457-4D86-BE72-924A6357D36D}" destId="{8869F12D-0ED2-46E0-8FD9-36F57BF16DE9}" srcOrd="1" destOrd="0" presId="urn:microsoft.com/office/officeart/2005/8/layout/list1"/>
    <dgm:cxn modelId="{EC7396AD-6110-430F-A1E9-A0DDC6BF40BB}" type="presOf" srcId="{CA9EBFB3-0457-4D86-BE72-924A6357D36D}" destId="{8B0D3F4A-B6D1-434B-A58A-E1A14E240240}" srcOrd="0" destOrd="0" presId="urn:microsoft.com/office/officeart/2005/8/layout/list1"/>
    <dgm:cxn modelId="{A8FEEAA3-B551-4608-ABEE-575115C5487A}" srcId="{CA9EBFB3-0457-4D86-BE72-924A6357D36D}" destId="{11B0AE4B-B935-42D8-BAAC-B1BEB56811ED}" srcOrd="2" destOrd="0" parTransId="{0A42C1E1-6E1C-45DB-9A59-41310A89D8E0}" sibTransId="{0DDECE6A-EEC1-4B07-A664-9840E9184CA2}"/>
    <dgm:cxn modelId="{33A970B7-5EA5-4EE0-BA4B-7E51C99EF727}" type="presParOf" srcId="{9E7B1064-C8F6-44F4-973B-D286C755E69F}" destId="{8AB460B3-2444-443A-BDE9-6C20C8497C46}" srcOrd="0" destOrd="0" presId="urn:microsoft.com/office/officeart/2005/8/layout/list1"/>
    <dgm:cxn modelId="{F7EC04E0-0C3F-4AE9-98C7-2F493350689B}" type="presParOf" srcId="{8AB460B3-2444-443A-BDE9-6C20C8497C46}" destId="{C639409B-AEA9-45F3-940D-BF6FB51854CF}" srcOrd="0" destOrd="0" presId="urn:microsoft.com/office/officeart/2005/8/layout/list1"/>
    <dgm:cxn modelId="{19DF06D2-7F96-4C14-9E4B-F0510906FE4F}" type="presParOf" srcId="{8AB460B3-2444-443A-BDE9-6C20C8497C46}" destId="{DADFC07E-8C41-4F67-AA0E-C0FCCBCB5FE8}" srcOrd="1" destOrd="0" presId="urn:microsoft.com/office/officeart/2005/8/layout/list1"/>
    <dgm:cxn modelId="{1324C436-9791-4984-ABD8-716D9171B651}" type="presParOf" srcId="{9E7B1064-C8F6-44F4-973B-D286C755E69F}" destId="{8844E26C-F92E-46DE-9857-B187A9C79D0A}" srcOrd="1" destOrd="0" presId="urn:microsoft.com/office/officeart/2005/8/layout/list1"/>
    <dgm:cxn modelId="{6E1CD1B5-3CCE-497C-A9F0-0754DC70AB44}" type="presParOf" srcId="{9E7B1064-C8F6-44F4-973B-D286C755E69F}" destId="{5627D0B5-674C-47CB-A4BB-A9F9C4926E25}" srcOrd="2" destOrd="0" presId="urn:microsoft.com/office/officeart/2005/8/layout/list1"/>
    <dgm:cxn modelId="{216FE13B-BC39-4082-B07B-781187AAD13C}" type="presParOf" srcId="{9E7B1064-C8F6-44F4-973B-D286C755E69F}" destId="{03C2904B-31DF-4BA5-B762-B6E61C3F3907}" srcOrd="3" destOrd="0" presId="urn:microsoft.com/office/officeart/2005/8/layout/list1"/>
    <dgm:cxn modelId="{65B2A612-7E7E-47E5-8484-0C57EAD1A522}" type="presParOf" srcId="{9E7B1064-C8F6-44F4-973B-D286C755E69F}" destId="{5BD77A6E-7659-469B-9C18-B53D40D5FC10}" srcOrd="4" destOrd="0" presId="urn:microsoft.com/office/officeart/2005/8/layout/list1"/>
    <dgm:cxn modelId="{1A0F100B-5EDB-4AC9-B75C-325C4817A172}" type="presParOf" srcId="{5BD77A6E-7659-469B-9C18-B53D40D5FC10}" destId="{6FDF1CAC-847D-4267-AE2F-2792B485F881}" srcOrd="0" destOrd="0" presId="urn:microsoft.com/office/officeart/2005/8/layout/list1"/>
    <dgm:cxn modelId="{12385422-F48E-4D24-BA1A-9908E8F73FFA}" type="presParOf" srcId="{5BD77A6E-7659-469B-9C18-B53D40D5FC10}" destId="{ABC1A18C-7EF9-42A3-9DBB-A6135EB3A52E}" srcOrd="1" destOrd="0" presId="urn:microsoft.com/office/officeart/2005/8/layout/list1"/>
    <dgm:cxn modelId="{7AF6544E-D648-49D5-968E-E21AC60D8D5F}" type="presParOf" srcId="{9E7B1064-C8F6-44F4-973B-D286C755E69F}" destId="{04A41FB9-3C72-4A24-9050-A580FD4E5ABD}" srcOrd="5" destOrd="0" presId="urn:microsoft.com/office/officeart/2005/8/layout/list1"/>
    <dgm:cxn modelId="{1D3AC9E1-A1A4-44C4-9435-A44FAD960008}" type="presParOf" srcId="{9E7B1064-C8F6-44F4-973B-D286C755E69F}" destId="{6A9A0C89-B8B2-465D-A054-4F75272AF621}" srcOrd="6" destOrd="0" presId="urn:microsoft.com/office/officeart/2005/8/layout/list1"/>
    <dgm:cxn modelId="{6627C98A-B1AB-4B6B-8F12-A398D0865522}" type="presParOf" srcId="{9E7B1064-C8F6-44F4-973B-D286C755E69F}" destId="{D831EC59-AEFE-4D8F-8C73-D1BDB52D3305}" srcOrd="7" destOrd="0" presId="urn:microsoft.com/office/officeart/2005/8/layout/list1"/>
    <dgm:cxn modelId="{3662A3F6-9323-4701-9E1C-0C84EA1286F3}" type="presParOf" srcId="{9E7B1064-C8F6-44F4-973B-D286C755E69F}" destId="{3D85911D-C571-4D56-948F-1D1DEE6E4E03}" srcOrd="8" destOrd="0" presId="urn:microsoft.com/office/officeart/2005/8/layout/list1"/>
    <dgm:cxn modelId="{273F19DE-E081-4637-B456-D418CC68A7F5}" type="presParOf" srcId="{3D85911D-C571-4D56-948F-1D1DEE6E4E03}" destId="{CD95DC05-F6D7-461D-80F9-A43FABF3C40A}" srcOrd="0" destOrd="0" presId="urn:microsoft.com/office/officeart/2005/8/layout/list1"/>
    <dgm:cxn modelId="{255FBD46-5943-49DD-A872-EF31623C1FD2}" type="presParOf" srcId="{3D85911D-C571-4D56-948F-1D1DEE6E4E03}" destId="{10CA51FC-6144-42DA-9B4B-F98E588155FA}" srcOrd="1" destOrd="0" presId="urn:microsoft.com/office/officeart/2005/8/layout/list1"/>
    <dgm:cxn modelId="{3B9BB2B8-F7D3-44A0-B723-6F6B6C0DFE72}" type="presParOf" srcId="{9E7B1064-C8F6-44F4-973B-D286C755E69F}" destId="{C5689A40-5D19-48E5-93B3-BEEC040F633A}" srcOrd="9" destOrd="0" presId="urn:microsoft.com/office/officeart/2005/8/layout/list1"/>
    <dgm:cxn modelId="{E10AEA78-99F4-487B-8200-7B510BB50E02}" type="presParOf" srcId="{9E7B1064-C8F6-44F4-973B-D286C755E69F}" destId="{FBC219F3-DFFB-4D1E-A924-046297196F02}" srcOrd="10" destOrd="0" presId="urn:microsoft.com/office/officeart/2005/8/layout/list1"/>
    <dgm:cxn modelId="{3FC1410C-C016-49C0-ADD9-14E63E988BE2}" type="presParOf" srcId="{9E7B1064-C8F6-44F4-973B-D286C755E69F}" destId="{04CB4C40-322C-4780-900B-3D706E6FB4A2}" srcOrd="11" destOrd="0" presId="urn:microsoft.com/office/officeart/2005/8/layout/list1"/>
    <dgm:cxn modelId="{0D24E071-6D2A-4403-BD4B-AB9CD7975639}" type="presParOf" srcId="{9E7B1064-C8F6-44F4-973B-D286C755E69F}" destId="{B8725B81-0CBE-4833-A1DA-C750003B8BF6}" srcOrd="12" destOrd="0" presId="urn:microsoft.com/office/officeart/2005/8/layout/list1"/>
    <dgm:cxn modelId="{1C699F10-3E1A-42A4-84F7-776AC58F11DD}" type="presParOf" srcId="{B8725B81-0CBE-4833-A1DA-C750003B8BF6}" destId="{8B0D3F4A-B6D1-434B-A58A-E1A14E240240}" srcOrd="0" destOrd="0" presId="urn:microsoft.com/office/officeart/2005/8/layout/list1"/>
    <dgm:cxn modelId="{72344594-DB5F-410D-82F5-6CE205DFAC79}" type="presParOf" srcId="{B8725B81-0CBE-4833-A1DA-C750003B8BF6}" destId="{8869F12D-0ED2-46E0-8FD9-36F57BF16DE9}" srcOrd="1" destOrd="0" presId="urn:microsoft.com/office/officeart/2005/8/layout/list1"/>
    <dgm:cxn modelId="{9236C449-18BE-418C-8CB1-FF90DA6C3769}" type="presParOf" srcId="{9E7B1064-C8F6-44F4-973B-D286C755E69F}" destId="{3009DB2D-F03B-4EFB-AE74-787490C2E6AD}" srcOrd="13" destOrd="0" presId="urn:microsoft.com/office/officeart/2005/8/layout/list1"/>
    <dgm:cxn modelId="{BBD871E0-5C59-4F09-B22B-A2DEA608BBBF}" type="presParOf" srcId="{9E7B1064-C8F6-44F4-973B-D286C755E69F}" destId="{3839D792-6DAF-4944-9D8B-C3A69B156B2C}"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74A04A5-C1CB-4D6A-B310-4F9105F0DC9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8229C6A-673F-4DFE-A8CD-CB8331C93E3A}">
      <dgm:prSet/>
      <dgm:spPr/>
      <dgm:t>
        <a:bodyPr/>
        <a:lstStyle/>
        <a:p>
          <a:r>
            <a:rPr lang="en-US" b="1" dirty="0">
              <a:solidFill>
                <a:schemeClr val="bg1"/>
              </a:solidFill>
              <a:latin typeface="Trebuchet MS" panose="020B0603020202020204" pitchFamily="34" charset="0"/>
            </a:rPr>
            <a:t>“It’s a great class for anybody that has trouble with their relationships, whether it is family or intimate relationships. It’s a great program.”</a:t>
          </a:r>
          <a:endParaRPr lang="en-US" dirty="0">
            <a:solidFill>
              <a:schemeClr val="bg1"/>
            </a:solidFill>
          </a:endParaRPr>
        </a:p>
      </dgm:t>
    </dgm:pt>
    <dgm:pt modelId="{D9728053-160F-4FDB-8FCD-0EEA53D7D48C}" type="parTrans" cxnId="{FF1B8FB5-7C23-41B8-B49C-606E99A52FD0}">
      <dgm:prSet/>
      <dgm:spPr/>
      <dgm:t>
        <a:bodyPr/>
        <a:lstStyle/>
        <a:p>
          <a:endParaRPr lang="en-US"/>
        </a:p>
      </dgm:t>
    </dgm:pt>
    <dgm:pt modelId="{A53ADDE4-865C-4CC1-A3BD-40727D6897C1}" type="sibTrans" cxnId="{FF1B8FB5-7C23-41B8-B49C-606E99A52FD0}">
      <dgm:prSet/>
      <dgm:spPr/>
      <dgm:t>
        <a:bodyPr/>
        <a:lstStyle/>
        <a:p>
          <a:endParaRPr lang="en-US"/>
        </a:p>
      </dgm:t>
    </dgm:pt>
    <dgm:pt modelId="{37BD71B6-9F60-4A35-94AC-9A068F20B7EE}">
      <dgm:prSet/>
      <dgm:spPr/>
      <dgm:t>
        <a:bodyPr/>
        <a:lstStyle/>
        <a:p>
          <a:r>
            <a:rPr lang="en-US" b="1" dirty="0">
              <a:solidFill>
                <a:schemeClr val="bg1"/>
              </a:solidFill>
              <a:latin typeface="Trebuchet MS" panose="020B0603020202020204" pitchFamily="34" charset="0"/>
            </a:rPr>
            <a:t>“The most helpful thing that I have learned (from parenting program) is Healthy Relationships”</a:t>
          </a:r>
        </a:p>
      </dgm:t>
    </dgm:pt>
    <dgm:pt modelId="{88DDFA73-F525-4B4E-AF46-C2F98F434023}" type="parTrans" cxnId="{6589AF8D-F6E5-49DC-8C66-2CC8BC2969CF}">
      <dgm:prSet/>
      <dgm:spPr/>
      <dgm:t>
        <a:bodyPr/>
        <a:lstStyle/>
        <a:p>
          <a:endParaRPr lang="en-US"/>
        </a:p>
      </dgm:t>
    </dgm:pt>
    <dgm:pt modelId="{3A64DFF6-356E-43F2-80D3-5CF6A482A7B4}" type="sibTrans" cxnId="{6589AF8D-F6E5-49DC-8C66-2CC8BC2969CF}">
      <dgm:prSet/>
      <dgm:spPr/>
      <dgm:t>
        <a:bodyPr/>
        <a:lstStyle/>
        <a:p>
          <a:endParaRPr lang="en-US"/>
        </a:p>
      </dgm:t>
    </dgm:pt>
    <dgm:pt modelId="{7939FB01-B94B-4D50-AB49-5CB0252A66D6}">
      <dgm:prSet/>
      <dgm:spPr/>
      <dgm:t>
        <a:bodyPr/>
        <a:lstStyle/>
        <a:p>
          <a:r>
            <a:rPr lang="en-US" b="1" dirty="0">
              <a:solidFill>
                <a:schemeClr val="bg1"/>
              </a:solidFill>
              <a:latin typeface="Trebuchet MS" panose="020B0603020202020204" pitchFamily="34" charset="0"/>
            </a:rPr>
            <a:t>“It’s the one thing that should be in the parenting program”</a:t>
          </a:r>
        </a:p>
      </dgm:t>
    </dgm:pt>
    <dgm:pt modelId="{93321147-0E53-4CCE-9CA0-EE5AC0FD5FCA}" type="parTrans" cxnId="{31E3B217-C130-46D8-8081-4F8031DD0E3A}">
      <dgm:prSet/>
      <dgm:spPr/>
      <dgm:t>
        <a:bodyPr/>
        <a:lstStyle/>
        <a:p>
          <a:endParaRPr lang="en-US"/>
        </a:p>
      </dgm:t>
    </dgm:pt>
    <dgm:pt modelId="{BA3C9422-A130-4D14-95F0-CB8DED655B1B}" type="sibTrans" cxnId="{31E3B217-C130-46D8-8081-4F8031DD0E3A}">
      <dgm:prSet/>
      <dgm:spPr/>
      <dgm:t>
        <a:bodyPr/>
        <a:lstStyle/>
        <a:p>
          <a:endParaRPr lang="en-US"/>
        </a:p>
      </dgm:t>
    </dgm:pt>
    <dgm:pt modelId="{AC2F52C6-98E9-4AE9-80A8-3E201B09847C}" type="pres">
      <dgm:prSet presAssocID="{D74A04A5-C1CB-4D6A-B310-4F9105F0DC99}" presName="linear" presStyleCnt="0">
        <dgm:presLayoutVars>
          <dgm:animLvl val="lvl"/>
          <dgm:resizeHandles val="exact"/>
        </dgm:presLayoutVars>
      </dgm:prSet>
      <dgm:spPr/>
      <dgm:t>
        <a:bodyPr/>
        <a:lstStyle/>
        <a:p>
          <a:endParaRPr lang="en-US"/>
        </a:p>
      </dgm:t>
    </dgm:pt>
    <dgm:pt modelId="{64A27926-E0AB-4B7A-9C9B-C08B76E2BB96}" type="pres">
      <dgm:prSet presAssocID="{98229C6A-673F-4DFE-A8CD-CB8331C93E3A}" presName="parentText" presStyleLbl="node1" presStyleIdx="0" presStyleCnt="3">
        <dgm:presLayoutVars>
          <dgm:chMax val="0"/>
          <dgm:bulletEnabled val="1"/>
        </dgm:presLayoutVars>
      </dgm:prSet>
      <dgm:spPr/>
      <dgm:t>
        <a:bodyPr/>
        <a:lstStyle/>
        <a:p>
          <a:endParaRPr lang="en-US"/>
        </a:p>
      </dgm:t>
    </dgm:pt>
    <dgm:pt modelId="{38821C6E-DEC8-4E7F-9925-BC7084220A0C}" type="pres">
      <dgm:prSet presAssocID="{A53ADDE4-865C-4CC1-A3BD-40727D6897C1}" presName="spacer" presStyleCnt="0"/>
      <dgm:spPr/>
    </dgm:pt>
    <dgm:pt modelId="{5657732F-1763-43BA-BD20-91898C561525}" type="pres">
      <dgm:prSet presAssocID="{37BD71B6-9F60-4A35-94AC-9A068F20B7EE}" presName="parentText" presStyleLbl="node1" presStyleIdx="1" presStyleCnt="3">
        <dgm:presLayoutVars>
          <dgm:chMax val="0"/>
          <dgm:bulletEnabled val="1"/>
        </dgm:presLayoutVars>
      </dgm:prSet>
      <dgm:spPr/>
      <dgm:t>
        <a:bodyPr/>
        <a:lstStyle/>
        <a:p>
          <a:endParaRPr lang="en-US"/>
        </a:p>
      </dgm:t>
    </dgm:pt>
    <dgm:pt modelId="{9535C9BC-6B3A-45F2-AC54-C3592C19999E}" type="pres">
      <dgm:prSet presAssocID="{3A64DFF6-356E-43F2-80D3-5CF6A482A7B4}" presName="spacer" presStyleCnt="0"/>
      <dgm:spPr/>
    </dgm:pt>
    <dgm:pt modelId="{088767F5-DE30-4950-96A7-FC997A896798}" type="pres">
      <dgm:prSet presAssocID="{7939FB01-B94B-4D50-AB49-5CB0252A66D6}" presName="parentText" presStyleLbl="node1" presStyleIdx="2" presStyleCnt="3">
        <dgm:presLayoutVars>
          <dgm:chMax val="0"/>
          <dgm:bulletEnabled val="1"/>
        </dgm:presLayoutVars>
      </dgm:prSet>
      <dgm:spPr/>
      <dgm:t>
        <a:bodyPr/>
        <a:lstStyle/>
        <a:p>
          <a:endParaRPr lang="en-US"/>
        </a:p>
      </dgm:t>
    </dgm:pt>
  </dgm:ptLst>
  <dgm:cxnLst>
    <dgm:cxn modelId="{38BA0006-4E43-4341-833A-18A70AF90D32}" type="presOf" srcId="{37BD71B6-9F60-4A35-94AC-9A068F20B7EE}" destId="{5657732F-1763-43BA-BD20-91898C561525}" srcOrd="0" destOrd="0" presId="urn:microsoft.com/office/officeart/2005/8/layout/vList2"/>
    <dgm:cxn modelId="{9EAFEB19-FD56-40A6-8E5B-368001018007}" type="presOf" srcId="{98229C6A-673F-4DFE-A8CD-CB8331C93E3A}" destId="{64A27926-E0AB-4B7A-9C9B-C08B76E2BB96}" srcOrd="0" destOrd="0" presId="urn:microsoft.com/office/officeart/2005/8/layout/vList2"/>
    <dgm:cxn modelId="{F821C7CF-5737-4E7A-9A1B-D8A509024BDA}" type="presOf" srcId="{7939FB01-B94B-4D50-AB49-5CB0252A66D6}" destId="{088767F5-DE30-4950-96A7-FC997A896798}" srcOrd="0" destOrd="0" presId="urn:microsoft.com/office/officeart/2005/8/layout/vList2"/>
    <dgm:cxn modelId="{6589AF8D-F6E5-49DC-8C66-2CC8BC2969CF}" srcId="{D74A04A5-C1CB-4D6A-B310-4F9105F0DC99}" destId="{37BD71B6-9F60-4A35-94AC-9A068F20B7EE}" srcOrd="1" destOrd="0" parTransId="{88DDFA73-F525-4B4E-AF46-C2F98F434023}" sibTransId="{3A64DFF6-356E-43F2-80D3-5CF6A482A7B4}"/>
    <dgm:cxn modelId="{7332B4B3-F3B1-4977-AEDD-ACFCBF1BF016}" type="presOf" srcId="{D74A04A5-C1CB-4D6A-B310-4F9105F0DC99}" destId="{AC2F52C6-98E9-4AE9-80A8-3E201B09847C}" srcOrd="0" destOrd="0" presId="urn:microsoft.com/office/officeart/2005/8/layout/vList2"/>
    <dgm:cxn modelId="{31E3B217-C130-46D8-8081-4F8031DD0E3A}" srcId="{D74A04A5-C1CB-4D6A-B310-4F9105F0DC99}" destId="{7939FB01-B94B-4D50-AB49-5CB0252A66D6}" srcOrd="2" destOrd="0" parTransId="{93321147-0E53-4CCE-9CA0-EE5AC0FD5FCA}" sibTransId="{BA3C9422-A130-4D14-95F0-CB8DED655B1B}"/>
    <dgm:cxn modelId="{FF1B8FB5-7C23-41B8-B49C-606E99A52FD0}" srcId="{D74A04A5-C1CB-4D6A-B310-4F9105F0DC99}" destId="{98229C6A-673F-4DFE-A8CD-CB8331C93E3A}" srcOrd="0" destOrd="0" parTransId="{D9728053-160F-4FDB-8FCD-0EEA53D7D48C}" sibTransId="{A53ADDE4-865C-4CC1-A3BD-40727D6897C1}"/>
    <dgm:cxn modelId="{D61DB646-1CA1-40D8-A7C1-E49D92DA961E}" type="presParOf" srcId="{AC2F52C6-98E9-4AE9-80A8-3E201B09847C}" destId="{64A27926-E0AB-4B7A-9C9B-C08B76E2BB96}" srcOrd="0" destOrd="0" presId="urn:microsoft.com/office/officeart/2005/8/layout/vList2"/>
    <dgm:cxn modelId="{BDA3342C-9BB6-4129-AEC8-9E6D8CE595A5}" type="presParOf" srcId="{AC2F52C6-98E9-4AE9-80A8-3E201B09847C}" destId="{38821C6E-DEC8-4E7F-9925-BC7084220A0C}" srcOrd="1" destOrd="0" presId="urn:microsoft.com/office/officeart/2005/8/layout/vList2"/>
    <dgm:cxn modelId="{302510DC-9AB1-4F49-B5AF-537C55BAD3AD}" type="presParOf" srcId="{AC2F52C6-98E9-4AE9-80A8-3E201B09847C}" destId="{5657732F-1763-43BA-BD20-91898C561525}" srcOrd="2" destOrd="0" presId="urn:microsoft.com/office/officeart/2005/8/layout/vList2"/>
    <dgm:cxn modelId="{965E990A-31FB-428F-AF82-5B0E34B730E5}" type="presParOf" srcId="{AC2F52C6-98E9-4AE9-80A8-3E201B09847C}" destId="{9535C9BC-6B3A-45F2-AC54-C3592C19999E}" srcOrd="3" destOrd="0" presId="urn:microsoft.com/office/officeart/2005/8/layout/vList2"/>
    <dgm:cxn modelId="{EB4D4251-111D-4E2D-9C37-3CC4380D41CD}" type="presParOf" srcId="{AC2F52C6-98E9-4AE9-80A8-3E201B09847C}" destId="{088767F5-DE30-4950-96A7-FC997A896798}"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74A04A5-C1CB-4D6A-B310-4F9105F0DC9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8229C6A-673F-4DFE-A8CD-CB8331C93E3A}">
      <dgm:prSet/>
      <dgm:spPr>
        <a:xfrm>
          <a:off x="0" y="35279"/>
          <a:ext cx="10058399" cy="879200"/>
        </a:xfrm>
        <a:prstGeom prst="roundRect">
          <a:avLst/>
        </a:prstGeom>
      </dgm:spPr>
      <dgm:t>
        <a:bodyPr/>
        <a:lstStyle/>
        <a:p>
          <a:pPr>
            <a:buNone/>
          </a:pPr>
          <a:r>
            <a:rPr lang="en-US" b="0">
              <a:latin typeface="Trebuchet MS" panose="020B0603020202020204" pitchFamily="34" charset="0"/>
              <a:ea typeface="+mn-ea"/>
              <a:cs typeface="+mn-cs"/>
            </a:rPr>
            <a:t>“It’s a good fit for Latinx families” (parent)</a:t>
          </a:r>
          <a:endParaRPr lang="en-US" b="0" dirty="0">
            <a:latin typeface="Calibri" panose="020F0502020204030204"/>
            <a:ea typeface="+mn-ea"/>
            <a:cs typeface="+mn-cs"/>
          </a:endParaRPr>
        </a:p>
      </dgm:t>
    </dgm:pt>
    <dgm:pt modelId="{D9728053-160F-4FDB-8FCD-0EEA53D7D48C}" type="parTrans" cxnId="{FF1B8FB5-7C23-41B8-B49C-606E99A52FD0}">
      <dgm:prSet/>
      <dgm:spPr/>
      <dgm:t>
        <a:bodyPr/>
        <a:lstStyle/>
        <a:p>
          <a:endParaRPr lang="en-US"/>
        </a:p>
      </dgm:t>
    </dgm:pt>
    <dgm:pt modelId="{A53ADDE4-865C-4CC1-A3BD-40727D6897C1}" type="sibTrans" cxnId="{FF1B8FB5-7C23-41B8-B49C-606E99A52FD0}">
      <dgm:prSet/>
      <dgm:spPr/>
      <dgm:t>
        <a:bodyPr/>
        <a:lstStyle/>
        <a:p>
          <a:endParaRPr lang="en-US"/>
        </a:p>
      </dgm:t>
    </dgm:pt>
    <dgm:pt modelId="{8764A961-B413-40FC-B9CF-22C86F10F1A9}">
      <dgm:prSet/>
      <dgm:spPr>
        <a:xfrm>
          <a:off x="0" y="980719"/>
          <a:ext cx="10058399" cy="879200"/>
        </a:xfrm>
        <a:prstGeom prst="roundRect">
          <a:avLst/>
        </a:prstGeom>
      </dgm:spPr>
      <dgm:t>
        <a:bodyPr/>
        <a:lstStyle/>
        <a:p>
          <a:pPr>
            <a:buNone/>
          </a:pPr>
          <a:r>
            <a:rPr lang="en-US" b="0">
              <a:latin typeface="Trebuchet MS" panose="020B0603020202020204" pitchFamily="34" charset="0"/>
              <a:ea typeface="+mn-ea"/>
              <a:cs typeface="+mn-cs"/>
            </a:rPr>
            <a:t>“This is very helpful to our clients due to the believes that they have, and what they bring to a relationship” (provider)</a:t>
          </a:r>
          <a:endParaRPr lang="en-US" b="0" dirty="0">
            <a:latin typeface="Trebuchet MS" panose="020B0603020202020204" pitchFamily="34" charset="0"/>
            <a:ea typeface="+mn-ea"/>
            <a:cs typeface="+mn-cs"/>
          </a:endParaRPr>
        </a:p>
      </dgm:t>
    </dgm:pt>
    <dgm:pt modelId="{C9412CEA-1F69-4705-97C6-9AFF437A6ECF}" type="parTrans" cxnId="{2CF58DA6-8AF7-4631-BF20-E5C0FCAACA6C}">
      <dgm:prSet/>
      <dgm:spPr/>
      <dgm:t>
        <a:bodyPr/>
        <a:lstStyle/>
        <a:p>
          <a:endParaRPr lang="en-US"/>
        </a:p>
      </dgm:t>
    </dgm:pt>
    <dgm:pt modelId="{8B860B6F-17FD-4A61-B2D9-3C57AE6A29AA}" type="sibTrans" cxnId="{2CF58DA6-8AF7-4631-BF20-E5C0FCAACA6C}">
      <dgm:prSet/>
      <dgm:spPr/>
      <dgm:t>
        <a:bodyPr/>
        <a:lstStyle/>
        <a:p>
          <a:endParaRPr lang="en-US"/>
        </a:p>
      </dgm:t>
    </dgm:pt>
    <dgm:pt modelId="{E5079937-1089-4249-BB0F-774E9B9A4EAB}">
      <dgm:prSet/>
      <dgm:spPr>
        <a:xfrm>
          <a:off x="0" y="1926160"/>
          <a:ext cx="10058399" cy="879200"/>
        </a:xfrm>
        <a:prstGeom prst="roundRect">
          <a:avLst/>
        </a:prstGeom>
      </dgm:spPr>
      <dgm:t>
        <a:bodyPr/>
        <a:lstStyle/>
        <a:p>
          <a:pPr>
            <a:buNone/>
          </a:pPr>
          <a:r>
            <a:rPr lang="en-US" b="0">
              <a:latin typeface="Trebuchet MS" panose="020B0603020202020204" pitchFamily="34" charset="0"/>
              <a:ea typeface="+mn-ea"/>
              <a:cs typeface="+mn-cs"/>
            </a:rPr>
            <a:t>“We are prideful… (yes, I would recommend) the program for latin@ families. We have non-healthy relationships” (parent)</a:t>
          </a:r>
          <a:endParaRPr lang="en-US" b="0" dirty="0">
            <a:latin typeface="Trebuchet MS" panose="020B0603020202020204" pitchFamily="34" charset="0"/>
            <a:ea typeface="+mn-ea"/>
            <a:cs typeface="+mn-cs"/>
          </a:endParaRPr>
        </a:p>
      </dgm:t>
    </dgm:pt>
    <dgm:pt modelId="{AF4C4081-5432-4A22-AC4F-B5380141ABF8}" type="parTrans" cxnId="{3EF2EED5-E6A3-4370-B57F-EE980089BF06}">
      <dgm:prSet/>
      <dgm:spPr/>
      <dgm:t>
        <a:bodyPr/>
        <a:lstStyle/>
        <a:p>
          <a:endParaRPr lang="en-US"/>
        </a:p>
      </dgm:t>
    </dgm:pt>
    <dgm:pt modelId="{0E0C440F-8A4C-4957-9B98-B95710F7C122}" type="sibTrans" cxnId="{3EF2EED5-E6A3-4370-B57F-EE980089BF06}">
      <dgm:prSet/>
      <dgm:spPr/>
      <dgm:t>
        <a:bodyPr/>
        <a:lstStyle/>
        <a:p>
          <a:endParaRPr lang="en-US"/>
        </a:p>
      </dgm:t>
    </dgm:pt>
    <dgm:pt modelId="{29F9E1D1-D9A5-4984-BD2F-20579855CE32}">
      <dgm:prSet/>
      <dgm:spPr>
        <a:xfrm>
          <a:off x="0" y="2871600"/>
          <a:ext cx="10058399" cy="879200"/>
        </a:xfrm>
        <a:prstGeom prst="roundRect">
          <a:avLst/>
        </a:prstGeom>
      </dgm:spPr>
      <dgm:t>
        <a:bodyPr/>
        <a:lstStyle/>
        <a:p>
          <a:pPr>
            <a:buNone/>
          </a:pPr>
          <a:r>
            <a:rPr lang="en-US" b="0">
              <a:latin typeface="Trebuchet MS" panose="020B0603020202020204" pitchFamily="34" charset="0"/>
              <a:ea typeface="+mn-ea"/>
              <a:cs typeface="+mn-cs"/>
            </a:rPr>
            <a:t>“I feel the HR module is culturally sensitive to all types of families and should be made available for all families” (provider)</a:t>
          </a:r>
          <a:endParaRPr lang="en-US" b="0" dirty="0">
            <a:latin typeface="Trebuchet MS" panose="020B0603020202020204" pitchFamily="34" charset="0"/>
            <a:ea typeface="+mn-ea"/>
            <a:cs typeface="+mn-cs"/>
          </a:endParaRPr>
        </a:p>
      </dgm:t>
    </dgm:pt>
    <dgm:pt modelId="{E3C48FA6-3F1D-430B-9ABC-EA6CDDE5C1ED}" type="parTrans" cxnId="{6AC181B6-E46C-4E04-A6FA-DEAFE91EF1ED}">
      <dgm:prSet/>
      <dgm:spPr/>
      <dgm:t>
        <a:bodyPr/>
        <a:lstStyle/>
        <a:p>
          <a:endParaRPr lang="en-US"/>
        </a:p>
      </dgm:t>
    </dgm:pt>
    <dgm:pt modelId="{D2CF9174-8F3E-4A22-85EB-0047C8A61A20}" type="sibTrans" cxnId="{6AC181B6-E46C-4E04-A6FA-DEAFE91EF1ED}">
      <dgm:prSet/>
      <dgm:spPr/>
      <dgm:t>
        <a:bodyPr/>
        <a:lstStyle/>
        <a:p>
          <a:endParaRPr lang="en-US"/>
        </a:p>
      </dgm:t>
    </dgm:pt>
    <dgm:pt modelId="{5739177F-5D63-47A0-BAB5-C0AD1F330750}" type="pres">
      <dgm:prSet presAssocID="{D74A04A5-C1CB-4D6A-B310-4F9105F0DC99}" presName="linear" presStyleCnt="0">
        <dgm:presLayoutVars>
          <dgm:animLvl val="lvl"/>
          <dgm:resizeHandles val="exact"/>
        </dgm:presLayoutVars>
      </dgm:prSet>
      <dgm:spPr/>
      <dgm:t>
        <a:bodyPr/>
        <a:lstStyle/>
        <a:p>
          <a:endParaRPr lang="en-US"/>
        </a:p>
      </dgm:t>
    </dgm:pt>
    <dgm:pt modelId="{CDDBAFFA-F798-4CB6-BA86-4148285DBE06}" type="pres">
      <dgm:prSet presAssocID="{98229C6A-673F-4DFE-A8CD-CB8331C93E3A}" presName="parentText" presStyleLbl="node1" presStyleIdx="0" presStyleCnt="4">
        <dgm:presLayoutVars>
          <dgm:chMax val="0"/>
          <dgm:bulletEnabled val="1"/>
        </dgm:presLayoutVars>
      </dgm:prSet>
      <dgm:spPr/>
      <dgm:t>
        <a:bodyPr/>
        <a:lstStyle/>
        <a:p>
          <a:endParaRPr lang="en-US"/>
        </a:p>
      </dgm:t>
    </dgm:pt>
    <dgm:pt modelId="{9129F3EF-CCEC-48CC-9737-7C113ED7E7F4}" type="pres">
      <dgm:prSet presAssocID="{A53ADDE4-865C-4CC1-A3BD-40727D6897C1}" presName="spacer" presStyleCnt="0"/>
      <dgm:spPr/>
    </dgm:pt>
    <dgm:pt modelId="{7EDE4214-A2E2-4AEF-BE53-385AD4ACDBA4}" type="pres">
      <dgm:prSet presAssocID="{8764A961-B413-40FC-B9CF-22C86F10F1A9}" presName="parentText" presStyleLbl="node1" presStyleIdx="1" presStyleCnt="4">
        <dgm:presLayoutVars>
          <dgm:chMax val="0"/>
          <dgm:bulletEnabled val="1"/>
        </dgm:presLayoutVars>
      </dgm:prSet>
      <dgm:spPr/>
      <dgm:t>
        <a:bodyPr/>
        <a:lstStyle/>
        <a:p>
          <a:endParaRPr lang="en-US"/>
        </a:p>
      </dgm:t>
    </dgm:pt>
    <dgm:pt modelId="{EAD03ACC-E0B5-46BF-B287-29F942131A90}" type="pres">
      <dgm:prSet presAssocID="{8B860B6F-17FD-4A61-B2D9-3C57AE6A29AA}" presName="spacer" presStyleCnt="0"/>
      <dgm:spPr/>
    </dgm:pt>
    <dgm:pt modelId="{001593E1-0A66-4443-9C80-535067F7CF5F}" type="pres">
      <dgm:prSet presAssocID="{E5079937-1089-4249-BB0F-774E9B9A4EAB}" presName="parentText" presStyleLbl="node1" presStyleIdx="2" presStyleCnt="4">
        <dgm:presLayoutVars>
          <dgm:chMax val="0"/>
          <dgm:bulletEnabled val="1"/>
        </dgm:presLayoutVars>
      </dgm:prSet>
      <dgm:spPr/>
      <dgm:t>
        <a:bodyPr/>
        <a:lstStyle/>
        <a:p>
          <a:endParaRPr lang="en-US"/>
        </a:p>
      </dgm:t>
    </dgm:pt>
    <dgm:pt modelId="{73E236C3-926A-476E-995A-78099DA49229}" type="pres">
      <dgm:prSet presAssocID="{0E0C440F-8A4C-4957-9B98-B95710F7C122}" presName="spacer" presStyleCnt="0"/>
      <dgm:spPr/>
    </dgm:pt>
    <dgm:pt modelId="{EB6F192D-21F2-4929-AB2B-EC60D94ADCEF}" type="pres">
      <dgm:prSet presAssocID="{29F9E1D1-D9A5-4984-BD2F-20579855CE32}" presName="parentText" presStyleLbl="node1" presStyleIdx="3" presStyleCnt="4">
        <dgm:presLayoutVars>
          <dgm:chMax val="0"/>
          <dgm:bulletEnabled val="1"/>
        </dgm:presLayoutVars>
      </dgm:prSet>
      <dgm:spPr/>
      <dgm:t>
        <a:bodyPr/>
        <a:lstStyle/>
        <a:p>
          <a:endParaRPr lang="en-US"/>
        </a:p>
      </dgm:t>
    </dgm:pt>
  </dgm:ptLst>
  <dgm:cxnLst>
    <dgm:cxn modelId="{9EB6FC86-E60C-4D86-AA45-77241D1E7E39}" type="presOf" srcId="{29F9E1D1-D9A5-4984-BD2F-20579855CE32}" destId="{EB6F192D-21F2-4929-AB2B-EC60D94ADCEF}" srcOrd="0" destOrd="0" presId="urn:microsoft.com/office/officeart/2005/8/layout/vList2"/>
    <dgm:cxn modelId="{B7C49A4F-8C8C-4049-B020-EF9EB3980515}" type="presOf" srcId="{98229C6A-673F-4DFE-A8CD-CB8331C93E3A}" destId="{CDDBAFFA-F798-4CB6-BA86-4148285DBE06}" srcOrd="0" destOrd="0" presId="urn:microsoft.com/office/officeart/2005/8/layout/vList2"/>
    <dgm:cxn modelId="{E3FD3DD1-E16E-4142-82D3-0C9811A467EC}" type="presOf" srcId="{D74A04A5-C1CB-4D6A-B310-4F9105F0DC99}" destId="{5739177F-5D63-47A0-BAB5-C0AD1F330750}" srcOrd="0" destOrd="0" presId="urn:microsoft.com/office/officeart/2005/8/layout/vList2"/>
    <dgm:cxn modelId="{6AC181B6-E46C-4E04-A6FA-DEAFE91EF1ED}" srcId="{D74A04A5-C1CB-4D6A-B310-4F9105F0DC99}" destId="{29F9E1D1-D9A5-4984-BD2F-20579855CE32}" srcOrd="3" destOrd="0" parTransId="{E3C48FA6-3F1D-430B-9ABC-EA6CDDE5C1ED}" sibTransId="{D2CF9174-8F3E-4A22-85EB-0047C8A61A20}"/>
    <dgm:cxn modelId="{052D196B-CBBA-44D3-B463-644015C511C0}" type="presOf" srcId="{E5079937-1089-4249-BB0F-774E9B9A4EAB}" destId="{001593E1-0A66-4443-9C80-535067F7CF5F}" srcOrd="0" destOrd="0" presId="urn:microsoft.com/office/officeart/2005/8/layout/vList2"/>
    <dgm:cxn modelId="{0B5C7A33-029B-43A4-B4B6-8D1B08750987}" type="presOf" srcId="{8764A961-B413-40FC-B9CF-22C86F10F1A9}" destId="{7EDE4214-A2E2-4AEF-BE53-385AD4ACDBA4}" srcOrd="0" destOrd="0" presId="urn:microsoft.com/office/officeart/2005/8/layout/vList2"/>
    <dgm:cxn modelId="{3EF2EED5-E6A3-4370-B57F-EE980089BF06}" srcId="{D74A04A5-C1CB-4D6A-B310-4F9105F0DC99}" destId="{E5079937-1089-4249-BB0F-774E9B9A4EAB}" srcOrd="2" destOrd="0" parTransId="{AF4C4081-5432-4A22-AC4F-B5380141ABF8}" sibTransId="{0E0C440F-8A4C-4957-9B98-B95710F7C122}"/>
    <dgm:cxn modelId="{FF1B8FB5-7C23-41B8-B49C-606E99A52FD0}" srcId="{D74A04A5-C1CB-4D6A-B310-4F9105F0DC99}" destId="{98229C6A-673F-4DFE-A8CD-CB8331C93E3A}" srcOrd="0" destOrd="0" parTransId="{D9728053-160F-4FDB-8FCD-0EEA53D7D48C}" sibTransId="{A53ADDE4-865C-4CC1-A3BD-40727D6897C1}"/>
    <dgm:cxn modelId="{2CF58DA6-8AF7-4631-BF20-E5C0FCAACA6C}" srcId="{D74A04A5-C1CB-4D6A-B310-4F9105F0DC99}" destId="{8764A961-B413-40FC-B9CF-22C86F10F1A9}" srcOrd="1" destOrd="0" parTransId="{C9412CEA-1F69-4705-97C6-9AFF437A6ECF}" sibTransId="{8B860B6F-17FD-4A61-B2D9-3C57AE6A29AA}"/>
    <dgm:cxn modelId="{75C4F398-C798-4B45-BC6A-9475E8AA4043}" type="presParOf" srcId="{5739177F-5D63-47A0-BAB5-C0AD1F330750}" destId="{CDDBAFFA-F798-4CB6-BA86-4148285DBE06}" srcOrd="0" destOrd="0" presId="urn:microsoft.com/office/officeart/2005/8/layout/vList2"/>
    <dgm:cxn modelId="{21D98F3E-9437-4046-9D07-4BA57829ADF7}" type="presParOf" srcId="{5739177F-5D63-47A0-BAB5-C0AD1F330750}" destId="{9129F3EF-CCEC-48CC-9737-7C113ED7E7F4}" srcOrd="1" destOrd="0" presId="urn:microsoft.com/office/officeart/2005/8/layout/vList2"/>
    <dgm:cxn modelId="{6AF133BB-C823-43EF-9D89-95728C84423B}" type="presParOf" srcId="{5739177F-5D63-47A0-BAB5-C0AD1F330750}" destId="{7EDE4214-A2E2-4AEF-BE53-385AD4ACDBA4}" srcOrd="2" destOrd="0" presId="urn:microsoft.com/office/officeart/2005/8/layout/vList2"/>
    <dgm:cxn modelId="{5D1E5F90-0BAC-4941-88D2-156C24638176}" type="presParOf" srcId="{5739177F-5D63-47A0-BAB5-C0AD1F330750}" destId="{EAD03ACC-E0B5-46BF-B287-29F942131A90}" srcOrd="3" destOrd="0" presId="urn:microsoft.com/office/officeart/2005/8/layout/vList2"/>
    <dgm:cxn modelId="{119FCF59-CB2D-47A0-B8A4-28B0B6336D0E}" type="presParOf" srcId="{5739177F-5D63-47A0-BAB5-C0AD1F330750}" destId="{001593E1-0A66-4443-9C80-535067F7CF5F}" srcOrd="4" destOrd="0" presId="urn:microsoft.com/office/officeart/2005/8/layout/vList2"/>
    <dgm:cxn modelId="{3F190B22-ED47-4170-AD18-5F423CF22C43}" type="presParOf" srcId="{5739177F-5D63-47A0-BAB5-C0AD1F330750}" destId="{73E236C3-926A-476E-995A-78099DA49229}" srcOrd="5" destOrd="0" presId="urn:microsoft.com/office/officeart/2005/8/layout/vList2"/>
    <dgm:cxn modelId="{FE25D03D-B3B4-428D-96D9-D0ED339CA199}" type="presParOf" srcId="{5739177F-5D63-47A0-BAB5-C0AD1F330750}" destId="{EB6F192D-21F2-4929-AB2B-EC60D94ADCEF}"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C11142-FCCC-4F9F-8E22-9280F705468F}">
      <dsp:nvSpPr>
        <dsp:cNvPr id="0" name=""/>
        <dsp:cNvSpPr/>
      </dsp:nvSpPr>
      <dsp:spPr>
        <a:xfrm>
          <a:off x="1533382" y="60406"/>
          <a:ext cx="2108200" cy="2108200"/>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111250">
            <a:lnSpc>
              <a:spcPct val="90000"/>
            </a:lnSpc>
            <a:spcBef>
              <a:spcPct val="0"/>
            </a:spcBef>
            <a:spcAft>
              <a:spcPct val="35000"/>
            </a:spcAft>
          </a:pPr>
          <a:r>
            <a:rPr lang="en-US" sz="2500" b="1" kern="1200" dirty="0">
              <a:solidFill>
                <a:schemeClr val="tx2"/>
              </a:solidFill>
              <a:latin typeface="Trebuchet MS" panose="020B0603020202020204" pitchFamily="34" charset="0"/>
            </a:rPr>
            <a:t>Family</a:t>
          </a:r>
        </a:p>
      </dsp:txBody>
      <dsp:txXfrm>
        <a:off x="1814475" y="429341"/>
        <a:ext cx="1546013" cy="948690"/>
      </dsp:txXfrm>
    </dsp:sp>
    <dsp:sp modelId="{0E414A86-B01B-49A2-B0AB-3F9C4DC750EA}">
      <dsp:nvSpPr>
        <dsp:cNvPr id="0" name=""/>
        <dsp:cNvSpPr/>
      </dsp:nvSpPr>
      <dsp:spPr>
        <a:xfrm>
          <a:off x="2327042" y="1361545"/>
          <a:ext cx="2108200" cy="2108200"/>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111250">
            <a:lnSpc>
              <a:spcPct val="90000"/>
            </a:lnSpc>
            <a:spcBef>
              <a:spcPct val="0"/>
            </a:spcBef>
            <a:spcAft>
              <a:spcPct val="35000"/>
            </a:spcAft>
          </a:pPr>
          <a:r>
            <a:rPr lang="en-US" sz="2500" b="1" kern="1200" dirty="0">
              <a:solidFill>
                <a:schemeClr val="tx2"/>
              </a:solidFill>
              <a:latin typeface="Trebuchet MS" panose="020B0603020202020204" pitchFamily="34" charset="0"/>
            </a:rPr>
            <a:t>DV Services</a:t>
          </a:r>
        </a:p>
      </dsp:txBody>
      <dsp:txXfrm>
        <a:off x="2971800" y="1906164"/>
        <a:ext cx="1264920" cy="1159510"/>
      </dsp:txXfrm>
    </dsp:sp>
    <dsp:sp modelId="{9BD1B81F-775A-4035-90F0-95BF900654AF}">
      <dsp:nvSpPr>
        <dsp:cNvPr id="0" name=""/>
        <dsp:cNvSpPr/>
      </dsp:nvSpPr>
      <dsp:spPr>
        <a:xfrm>
          <a:off x="805624" y="1361545"/>
          <a:ext cx="2108200" cy="2108200"/>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111250">
            <a:lnSpc>
              <a:spcPct val="90000"/>
            </a:lnSpc>
            <a:spcBef>
              <a:spcPct val="0"/>
            </a:spcBef>
            <a:spcAft>
              <a:spcPct val="35000"/>
            </a:spcAft>
          </a:pPr>
          <a:r>
            <a:rPr lang="en-US" sz="2500" b="1" kern="1200" dirty="0">
              <a:solidFill>
                <a:schemeClr val="tx2"/>
              </a:solidFill>
              <a:latin typeface="Trebuchet MS" panose="020B0603020202020204" pitchFamily="34" charset="0"/>
            </a:rPr>
            <a:t>CWS</a:t>
          </a:r>
        </a:p>
      </dsp:txBody>
      <dsp:txXfrm>
        <a:off x="1004146" y="1906164"/>
        <a:ext cx="1264920" cy="11595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FF64FC-23A9-49E0-80EA-2EF1F846E136}">
      <dsp:nvSpPr>
        <dsp:cNvPr id="0" name=""/>
        <dsp:cNvSpPr/>
      </dsp:nvSpPr>
      <dsp:spPr>
        <a:xfrm>
          <a:off x="377190" y="3160"/>
          <a:ext cx="2907506" cy="174450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buNone/>
          </a:pPr>
          <a:r>
            <a:rPr lang="en-US" sz="2700" kern="1200" dirty="0">
              <a:latin typeface="Calibri" panose="020F0502020204030204"/>
              <a:ea typeface="+mn-ea"/>
              <a:cs typeface="+mn-cs"/>
            </a:rPr>
            <a:t>Parent-driven services: which, where, pace</a:t>
          </a:r>
        </a:p>
      </dsp:txBody>
      <dsp:txXfrm>
        <a:off x="377190" y="3160"/>
        <a:ext cx="2907506" cy="1744503"/>
      </dsp:txXfrm>
    </dsp:sp>
    <dsp:sp modelId="{F3CF6B00-44D1-4883-A69A-A0A1F2B20327}">
      <dsp:nvSpPr>
        <dsp:cNvPr id="0" name=""/>
        <dsp:cNvSpPr/>
      </dsp:nvSpPr>
      <dsp:spPr>
        <a:xfrm>
          <a:off x="3575446" y="3160"/>
          <a:ext cx="2907506" cy="174450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buNone/>
          </a:pPr>
          <a:r>
            <a:rPr lang="en-US" sz="2700" kern="1200">
              <a:latin typeface="Calibri" panose="020F0502020204030204"/>
              <a:ea typeface="+mn-ea"/>
              <a:cs typeface="+mn-cs"/>
            </a:rPr>
            <a:t>Module flexibility in delivery</a:t>
          </a:r>
        </a:p>
      </dsp:txBody>
      <dsp:txXfrm>
        <a:off x="3575446" y="3160"/>
        <a:ext cx="2907506" cy="1744503"/>
      </dsp:txXfrm>
    </dsp:sp>
    <dsp:sp modelId="{6F9D571C-E114-49C9-84A6-34671F4C2056}">
      <dsp:nvSpPr>
        <dsp:cNvPr id="0" name=""/>
        <dsp:cNvSpPr/>
      </dsp:nvSpPr>
      <dsp:spPr>
        <a:xfrm>
          <a:off x="6773703" y="3160"/>
          <a:ext cx="2907506" cy="174450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buNone/>
          </a:pPr>
          <a:r>
            <a:rPr lang="en-US" sz="2700" kern="1200">
              <a:latin typeface="Calibri" panose="020F0502020204030204"/>
              <a:ea typeface="+mn-ea"/>
              <a:cs typeface="+mn-cs"/>
            </a:rPr>
            <a:t>Culturally-adapted curriculum, available in Spanish</a:t>
          </a:r>
          <a:endParaRPr lang="en-US" sz="2700" kern="1200" dirty="0">
            <a:latin typeface="Calibri" panose="020F0502020204030204"/>
            <a:ea typeface="+mn-ea"/>
            <a:cs typeface="+mn-cs"/>
          </a:endParaRPr>
        </a:p>
      </dsp:txBody>
      <dsp:txXfrm>
        <a:off x="6773703" y="3160"/>
        <a:ext cx="2907506" cy="1744503"/>
      </dsp:txXfrm>
    </dsp:sp>
    <dsp:sp modelId="{D44DB161-D84E-4BD6-AFC9-2DDBBF813E49}">
      <dsp:nvSpPr>
        <dsp:cNvPr id="0" name=""/>
        <dsp:cNvSpPr/>
      </dsp:nvSpPr>
      <dsp:spPr>
        <a:xfrm>
          <a:off x="377190" y="2038415"/>
          <a:ext cx="2907506" cy="174450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buNone/>
          </a:pPr>
          <a:r>
            <a:rPr lang="en-US" sz="2700" kern="1200">
              <a:latin typeface="Calibri" panose="020F0502020204030204"/>
              <a:ea typeface="+mn-ea"/>
              <a:cs typeface="+mn-cs"/>
            </a:rPr>
            <a:t>Family members included</a:t>
          </a:r>
          <a:endParaRPr lang="en-US" sz="2700" kern="1200" dirty="0">
            <a:latin typeface="Calibri" panose="020F0502020204030204"/>
            <a:ea typeface="+mn-ea"/>
            <a:cs typeface="+mn-cs"/>
          </a:endParaRPr>
        </a:p>
      </dsp:txBody>
      <dsp:txXfrm>
        <a:off x="377190" y="2038415"/>
        <a:ext cx="2907506" cy="1744503"/>
      </dsp:txXfrm>
    </dsp:sp>
    <dsp:sp modelId="{BD1EA30A-A0F5-4767-8456-604CF826AE0C}">
      <dsp:nvSpPr>
        <dsp:cNvPr id="0" name=""/>
        <dsp:cNvSpPr/>
      </dsp:nvSpPr>
      <dsp:spPr>
        <a:xfrm>
          <a:off x="3575446" y="2038415"/>
          <a:ext cx="2907506" cy="174450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buNone/>
          </a:pPr>
          <a:r>
            <a:rPr lang="en-US" sz="2700" kern="1200">
              <a:latin typeface="Calibri" panose="020F0502020204030204"/>
              <a:ea typeface="+mn-ea"/>
              <a:cs typeface="+mn-cs"/>
            </a:rPr>
            <a:t>Staff (ongoing) training, supervision, &amp; coaching</a:t>
          </a:r>
          <a:endParaRPr lang="en-US" sz="2700" kern="1200" dirty="0">
            <a:latin typeface="Calibri" panose="020F0502020204030204"/>
            <a:ea typeface="+mn-ea"/>
            <a:cs typeface="+mn-cs"/>
          </a:endParaRPr>
        </a:p>
      </dsp:txBody>
      <dsp:txXfrm>
        <a:off x="3575446" y="2038415"/>
        <a:ext cx="2907506" cy="1744503"/>
      </dsp:txXfrm>
    </dsp:sp>
    <dsp:sp modelId="{49877763-36AB-411B-AF0D-A79B441C4C14}">
      <dsp:nvSpPr>
        <dsp:cNvPr id="0" name=""/>
        <dsp:cNvSpPr/>
      </dsp:nvSpPr>
      <dsp:spPr>
        <a:xfrm>
          <a:off x="6773703" y="2038415"/>
          <a:ext cx="2907506" cy="174450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buNone/>
          </a:pPr>
          <a:r>
            <a:rPr lang="en-US" sz="2700" kern="1200">
              <a:latin typeface="Calibri" panose="020F0502020204030204"/>
              <a:ea typeface="+mn-ea"/>
              <a:cs typeface="+mn-cs"/>
            </a:rPr>
            <a:t>Staff reflect the clients &amp; community</a:t>
          </a:r>
          <a:endParaRPr lang="en-US" sz="2700" kern="1200" dirty="0">
            <a:latin typeface="Calibri" panose="020F0502020204030204"/>
            <a:ea typeface="+mn-ea"/>
            <a:cs typeface="+mn-cs"/>
          </a:endParaRPr>
        </a:p>
      </dsp:txBody>
      <dsp:txXfrm>
        <a:off x="6773703" y="2038415"/>
        <a:ext cx="2907506" cy="174450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E48F45-BAB2-48A9-A48A-03DBC3ACA0B9}">
      <dsp:nvSpPr>
        <dsp:cNvPr id="0" name=""/>
        <dsp:cNvSpPr/>
      </dsp:nvSpPr>
      <dsp:spPr>
        <a:xfrm>
          <a:off x="0" y="0"/>
          <a:ext cx="5778023" cy="1694973"/>
        </a:xfrm>
        <a:prstGeom prst="roundRect">
          <a:avLst>
            <a:gd name="adj" fmla="val 10000"/>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buNone/>
          </a:pPr>
          <a:r>
            <a:rPr lang="en-US" sz="3600" kern="1200">
              <a:latin typeface="Calibri" panose="020F0502020204030204"/>
              <a:ea typeface="+mn-ea"/>
              <a:cs typeface="+mn-cs"/>
            </a:rPr>
            <a:t>Community Needs Assessment</a:t>
          </a:r>
          <a:endParaRPr lang="en-US" sz="3600" kern="1200" dirty="0">
            <a:latin typeface="Calibri" panose="020F0502020204030204"/>
            <a:ea typeface="+mn-ea"/>
            <a:cs typeface="+mn-cs"/>
          </a:endParaRPr>
        </a:p>
      </dsp:txBody>
      <dsp:txXfrm>
        <a:off x="49644" y="49644"/>
        <a:ext cx="3949015" cy="1595685"/>
      </dsp:txXfrm>
    </dsp:sp>
    <dsp:sp modelId="{5D20CBE7-547E-4EE5-A446-2FBDC6FD9F08}">
      <dsp:nvSpPr>
        <dsp:cNvPr id="0" name=""/>
        <dsp:cNvSpPr/>
      </dsp:nvSpPr>
      <dsp:spPr>
        <a:xfrm>
          <a:off x="509825" y="1977469"/>
          <a:ext cx="5778023" cy="1694973"/>
        </a:xfrm>
        <a:prstGeom prst="roundRect">
          <a:avLst>
            <a:gd name="adj" fmla="val 10000"/>
          </a:avLst>
        </a:prstGeom>
        <a:solidFill>
          <a:schemeClr val="accent1">
            <a:shade val="80000"/>
            <a:hueOff val="135632"/>
            <a:satOff val="2588"/>
            <a:lumOff val="114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buNone/>
          </a:pPr>
          <a:r>
            <a:rPr lang="en-US" sz="3600" kern="1200" dirty="0">
              <a:latin typeface="Calibri" panose="020F0502020204030204"/>
              <a:ea typeface="+mn-ea"/>
              <a:cs typeface="+mn-cs"/>
            </a:rPr>
            <a:t>Randomized Control Trial</a:t>
          </a:r>
        </a:p>
      </dsp:txBody>
      <dsp:txXfrm>
        <a:off x="559469" y="2027113"/>
        <a:ext cx="4067177" cy="1595685"/>
      </dsp:txXfrm>
    </dsp:sp>
    <dsp:sp modelId="{93E95908-2B3E-4B39-8503-1D6536E9ACD0}">
      <dsp:nvSpPr>
        <dsp:cNvPr id="0" name=""/>
        <dsp:cNvSpPr/>
      </dsp:nvSpPr>
      <dsp:spPr>
        <a:xfrm>
          <a:off x="1019651" y="3954938"/>
          <a:ext cx="5778023" cy="1694973"/>
        </a:xfrm>
        <a:prstGeom prst="roundRect">
          <a:avLst>
            <a:gd name="adj" fmla="val 10000"/>
          </a:avLst>
        </a:prstGeom>
        <a:solidFill>
          <a:schemeClr val="accent1">
            <a:shade val="80000"/>
            <a:hueOff val="271263"/>
            <a:satOff val="5175"/>
            <a:lumOff val="2285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buNone/>
          </a:pPr>
          <a:r>
            <a:rPr lang="en-US" sz="3600" kern="1200" dirty="0">
              <a:latin typeface="Calibri" panose="020F0502020204030204"/>
              <a:ea typeface="+mn-ea"/>
              <a:cs typeface="+mn-cs"/>
            </a:rPr>
            <a:t>Feedback Interviews &amp; Focus Groups</a:t>
          </a:r>
        </a:p>
      </dsp:txBody>
      <dsp:txXfrm>
        <a:off x="1069295" y="4004582"/>
        <a:ext cx="4067177" cy="1595685"/>
      </dsp:txXfrm>
    </dsp:sp>
    <dsp:sp modelId="{9D7AAB32-60C7-4440-942A-891F126EB144}">
      <dsp:nvSpPr>
        <dsp:cNvPr id="0" name=""/>
        <dsp:cNvSpPr/>
      </dsp:nvSpPr>
      <dsp:spPr>
        <a:xfrm>
          <a:off x="4676290" y="1285354"/>
          <a:ext cx="1101732" cy="1101732"/>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a:p>
      </dsp:txBody>
      <dsp:txXfrm>
        <a:off x="4924180" y="1285354"/>
        <a:ext cx="605952" cy="829053"/>
      </dsp:txXfrm>
    </dsp:sp>
    <dsp:sp modelId="{AEA1EC56-236F-4632-9140-6260E1596767}">
      <dsp:nvSpPr>
        <dsp:cNvPr id="0" name=""/>
        <dsp:cNvSpPr/>
      </dsp:nvSpPr>
      <dsp:spPr>
        <a:xfrm>
          <a:off x="5186116" y="3251524"/>
          <a:ext cx="1101732" cy="1101732"/>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a:p>
      </dsp:txBody>
      <dsp:txXfrm>
        <a:off x="5434006" y="3251524"/>
        <a:ext cx="605952" cy="82905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FF64FC-23A9-49E0-80EA-2EF1F846E136}">
      <dsp:nvSpPr>
        <dsp:cNvPr id="0" name=""/>
        <dsp:cNvSpPr/>
      </dsp:nvSpPr>
      <dsp:spPr>
        <a:xfrm>
          <a:off x="377190" y="3160"/>
          <a:ext cx="2907506" cy="174450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buNone/>
          </a:pPr>
          <a:r>
            <a:rPr lang="en-US" sz="2800" kern="1200" dirty="0">
              <a:latin typeface="Calibri" panose="020F0502020204030204"/>
              <a:ea typeface="+mn-ea"/>
              <a:cs typeface="+mn-cs"/>
            </a:rPr>
            <a:t>Patterns of IPV are intergenerational</a:t>
          </a:r>
        </a:p>
      </dsp:txBody>
      <dsp:txXfrm>
        <a:off x="377190" y="3160"/>
        <a:ext cx="2907506" cy="1744503"/>
      </dsp:txXfrm>
    </dsp:sp>
    <dsp:sp modelId="{EB3484BA-1ACF-497C-AD9F-A6A808E73F71}">
      <dsp:nvSpPr>
        <dsp:cNvPr id="0" name=""/>
        <dsp:cNvSpPr/>
      </dsp:nvSpPr>
      <dsp:spPr>
        <a:xfrm>
          <a:off x="3575446" y="3160"/>
          <a:ext cx="2907506" cy="174450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buNone/>
          </a:pPr>
          <a:r>
            <a:rPr lang="en-US" sz="2800" kern="1200" dirty="0">
              <a:latin typeface="Calibri" panose="020F0502020204030204"/>
              <a:ea typeface="+mn-ea"/>
              <a:cs typeface="+mn-cs"/>
            </a:rPr>
            <a:t>Cultural factors matter</a:t>
          </a:r>
        </a:p>
      </dsp:txBody>
      <dsp:txXfrm>
        <a:off x="3575446" y="3160"/>
        <a:ext cx="2907506" cy="1744503"/>
      </dsp:txXfrm>
    </dsp:sp>
    <dsp:sp modelId="{98E23279-1BBF-4E22-AE5C-52DFD5E0D0E7}">
      <dsp:nvSpPr>
        <dsp:cNvPr id="0" name=""/>
        <dsp:cNvSpPr/>
      </dsp:nvSpPr>
      <dsp:spPr>
        <a:xfrm>
          <a:off x="6773703" y="3160"/>
          <a:ext cx="2907506" cy="174450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buNone/>
          </a:pPr>
          <a:r>
            <a:rPr lang="en-US" sz="2800" kern="1200" dirty="0">
              <a:latin typeface="Calibri" panose="020F0502020204030204"/>
              <a:ea typeface="+mn-ea"/>
              <a:cs typeface="+mn-cs"/>
            </a:rPr>
            <a:t>Service Considerations</a:t>
          </a:r>
        </a:p>
      </dsp:txBody>
      <dsp:txXfrm>
        <a:off x="6773703" y="3160"/>
        <a:ext cx="2907506" cy="1744503"/>
      </dsp:txXfrm>
    </dsp:sp>
    <dsp:sp modelId="{399F5DA2-5FF1-4683-B9B6-2C2D8701875C}">
      <dsp:nvSpPr>
        <dsp:cNvPr id="0" name=""/>
        <dsp:cNvSpPr/>
      </dsp:nvSpPr>
      <dsp:spPr>
        <a:xfrm>
          <a:off x="1976318" y="2038415"/>
          <a:ext cx="2907506" cy="174450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buNone/>
          </a:pPr>
          <a:r>
            <a:rPr lang="en-US" sz="2800" kern="1200" dirty="0">
              <a:latin typeface="Calibri" panose="020F0502020204030204"/>
              <a:ea typeface="+mn-ea"/>
              <a:cs typeface="+mn-cs"/>
            </a:rPr>
            <a:t>Contextual considerations</a:t>
          </a:r>
        </a:p>
      </dsp:txBody>
      <dsp:txXfrm>
        <a:off x="1976318" y="2038415"/>
        <a:ext cx="2907506" cy="1744503"/>
      </dsp:txXfrm>
    </dsp:sp>
    <dsp:sp modelId="{C3417012-A1C6-44CE-89B2-33B6CF2CEB81}">
      <dsp:nvSpPr>
        <dsp:cNvPr id="0" name=""/>
        <dsp:cNvSpPr/>
      </dsp:nvSpPr>
      <dsp:spPr>
        <a:xfrm>
          <a:off x="5174575" y="2038415"/>
          <a:ext cx="2907506" cy="174450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buNone/>
          </a:pPr>
          <a:r>
            <a:rPr lang="en-US" sz="2800" kern="1200" dirty="0">
              <a:latin typeface="Calibri" panose="020F0502020204030204"/>
              <a:ea typeface="+mn-ea"/>
              <a:cs typeface="+mn-cs"/>
            </a:rPr>
            <a:t>Respect, Understanding, Relatability = Vital </a:t>
          </a:r>
        </a:p>
      </dsp:txBody>
      <dsp:txXfrm>
        <a:off x="5174575" y="2038415"/>
        <a:ext cx="2907506" cy="174450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27D0B5-674C-47CB-A4BB-A9F9C4926E25}">
      <dsp:nvSpPr>
        <dsp:cNvPr id="0" name=""/>
        <dsp:cNvSpPr/>
      </dsp:nvSpPr>
      <dsp:spPr>
        <a:xfrm>
          <a:off x="0" y="328876"/>
          <a:ext cx="6766012" cy="478800"/>
        </a:xfrm>
        <a:prstGeom prst="rect">
          <a:avLst/>
        </a:prstGeom>
        <a:solidFill>
          <a:schemeClr val="lt1">
            <a:alpha val="90000"/>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ADFC07E-8C41-4F67-AA0E-C0FCCBCB5FE8}">
      <dsp:nvSpPr>
        <dsp:cNvPr id="0" name=""/>
        <dsp:cNvSpPr/>
      </dsp:nvSpPr>
      <dsp:spPr>
        <a:xfrm>
          <a:off x="338300" y="48436"/>
          <a:ext cx="4736208" cy="560880"/>
        </a:xfrm>
        <a:prstGeom prst="roundRect">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9017" tIns="0" rIns="179017" bIns="0" numCol="1" spcCol="1270" anchor="ctr" anchorCtr="0">
          <a:noAutofit/>
        </a:bodyPr>
        <a:lstStyle/>
        <a:p>
          <a:pPr lvl="0" algn="l" defTabSz="844550">
            <a:lnSpc>
              <a:spcPct val="100000"/>
            </a:lnSpc>
            <a:spcBef>
              <a:spcPct val="0"/>
            </a:spcBef>
            <a:spcAft>
              <a:spcPct val="35000"/>
            </a:spcAft>
          </a:pPr>
          <a:r>
            <a:rPr lang="en-US" sz="1900" kern="1200">
              <a:latin typeface="Calibri" panose="020F0502020204030204"/>
              <a:ea typeface="+mn-ea"/>
              <a:cs typeface="+mn-cs"/>
            </a:rPr>
            <a:t>Two partner organizations</a:t>
          </a:r>
        </a:p>
      </dsp:txBody>
      <dsp:txXfrm>
        <a:off x="365680" y="75816"/>
        <a:ext cx="4681448" cy="506120"/>
      </dsp:txXfrm>
    </dsp:sp>
    <dsp:sp modelId="{6A9A0C89-B8B2-465D-A054-4F75272AF621}">
      <dsp:nvSpPr>
        <dsp:cNvPr id="0" name=""/>
        <dsp:cNvSpPr/>
      </dsp:nvSpPr>
      <dsp:spPr>
        <a:xfrm>
          <a:off x="0" y="1190716"/>
          <a:ext cx="6766012" cy="478800"/>
        </a:xfrm>
        <a:prstGeom prst="rect">
          <a:avLst/>
        </a:prstGeom>
        <a:solidFill>
          <a:schemeClr val="lt1">
            <a:alpha val="90000"/>
            <a:hueOff val="0"/>
            <a:satOff val="0"/>
            <a:lumOff val="0"/>
            <a:alphaOff val="0"/>
          </a:schemeClr>
        </a:solidFill>
        <a:ln w="25400" cap="flat" cmpd="sng" algn="ctr">
          <a:solidFill>
            <a:schemeClr val="accent1">
              <a:shade val="80000"/>
              <a:hueOff val="90421"/>
              <a:satOff val="1725"/>
              <a:lumOff val="7618"/>
              <a:alphaOff val="0"/>
            </a:schemeClr>
          </a:solidFill>
          <a:prstDash val="solid"/>
        </a:ln>
        <a:effectLst/>
      </dsp:spPr>
      <dsp:style>
        <a:lnRef idx="2">
          <a:scrgbClr r="0" g="0" b="0"/>
        </a:lnRef>
        <a:fillRef idx="1">
          <a:scrgbClr r="0" g="0" b="0"/>
        </a:fillRef>
        <a:effectRef idx="0">
          <a:scrgbClr r="0" g="0" b="0"/>
        </a:effectRef>
        <a:fontRef idx="minor"/>
      </dsp:style>
    </dsp:sp>
    <dsp:sp modelId="{ABC1A18C-7EF9-42A3-9DBB-A6135EB3A52E}">
      <dsp:nvSpPr>
        <dsp:cNvPr id="0" name=""/>
        <dsp:cNvSpPr/>
      </dsp:nvSpPr>
      <dsp:spPr>
        <a:xfrm>
          <a:off x="338300" y="910276"/>
          <a:ext cx="4736208" cy="560880"/>
        </a:xfrm>
        <a:prstGeom prst="roundRect">
          <a:avLst/>
        </a:prstGeom>
        <a:solidFill>
          <a:schemeClr val="accent1">
            <a:shade val="80000"/>
            <a:hueOff val="90421"/>
            <a:satOff val="1725"/>
            <a:lumOff val="761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9017" tIns="0" rIns="179017" bIns="0" numCol="1" spcCol="1270" anchor="ctr" anchorCtr="0">
          <a:noAutofit/>
        </a:bodyPr>
        <a:lstStyle/>
        <a:p>
          <a:pPr lvl="0" algn="l" defTabSz="844550">
            <a:lnSpc>
              <a:spcPct val="100000"/>
            </a:lnSpc>
            <a:spcBef>
              <a:spcPct val="0"/>
            </a:spcBef>
            <a:spcAft>
              <a:spcPct val="35000"/>
            </a:spcAft>
          </a:pPr>
          <a:r>
            <a:rPr lang="en-US" sz="1900" kern="1200" dirty="0">
              <a:latin typeface="Calibri" panose="020F0502020204030204"/>
              <a:ea typeface="+mn-ea"/>
              <a:cs typeface="+mn-cs"/>
            </a:rPr>
            <a:t>Defining Domestic Violence</a:t>
          </a:r>
        </a:p>
      </dsp:txBody>
      <dsp:txXfrm>
        <a:off x="365680" y="937656"/>
        <a:ext cx="4681448" cy="506120"/>
      </dsp:txXfrm>
    </dsp:sp>
    <dsp:sp modelId="{FBC219F3-DFFB-4D1E-A924-046297196F02}">
      <dsp:nvSpPr>
        <dsp:cNvPr id="0" name=""/>
        <dsp:cNvSpPr/>
      </dsp:nvSpPr>
      <dsp:spPr>
        <a:xfrm>
          <a:off x="0" y="2052556"/>
          <a:ext cx="6766012" cy="478800"/>
        </a:xfrm>
        <a:prstGeom prst="rect">
          <a:avLst/>
        </a:prstGeom>
        <a:solidFill>
          <a:schemeClr val="lt1">
            <a:alpha val="90000"/>
            <a:hueOff val="0"/>
            <a:satOff val="0"/>
            <a:lumOff val="0"/>
            <a:alphaOff val="0"/>
          </a:schemeClr>
        </a:solidFill>
        <a:ln w="25400" cap="flat" cmpd="sng" algn="ctr">
          <a:solidFill>
            <a:schemeClr val="accent1">
              <a:shade val="80000"/>
              <a:hueOff val="180842"/>
              <a:satOff val="3450"/>
              <a:lumOff val="15237"/>
              <a:alphaOff val="0"/>
            </a:schemeClr>
          </a:solidFill>
          <a:prstDash val="solid"/>
        </a:ln>
        <a:effectLst/>
      </dsp:spPr>
      <dsp:style>
        <a:lnRef idx="2">
          <a:scrgbClr r="0" g="0" b="0"/>
        </a:lnRef>
        <a:fillRef idx="1">
          <a:scrgbClr r="0" g="0" b="0"/>
        </a:fillRef>
        <a:effectRef idx="0">
          <a:scrgbClr r="0" g="0" b="0"/>
        </a:effectRef>
        <a:fontRef idx="minor"/>
      </dsp:style>
    </dsp:sp>
    <dsp:sp modelId="{10CA51FC-6144-42DA-9B4B-F98E588155FA}">
      <dsp:nvSpPr>
        <dsp:cNvPr id="0" name=""/>
        <dsp:cNvSpPr/>
      </dsp:nvSpPr>
      <dsp:spPr>
        <a:xfrm>
          <a:off x="338300" y="1772116"/>
          <a:ext cx="4736208" cy="560880"/>
        </a:xfrm>
        <a:prstGeom prst="roundRect">
          <a:avLst/>
        </a:prstGeom>
        <a:solidFill>
          <a:schemeClr val="accent1">
            <a:shade val="80000"/>
            <a:hueOff val="180842"/>
            <a:satOff val="3450"/>
            <a:lumOff val="1523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9017" tIns="0" rIns="179017" bIns="0" numCol="1" spcCol="1270" anchor="ctr" anchorCtr="0">
          <a:noAutofit/>
        </a:bodyPr>
        <a:lstStyle/>
        <a:p>
          <a:pPr lvl="0" algn="l" defTabSz="844550">
            <a:lnSpc>
              <a:spcPct val="100000"/>
            </a:lnSpc>
            <a:spcBef>
              <a:spcPct val="0"/>
            </a:spcBef>
            <a:spcAft>
              <a:spcPct val="35000"/>
            </a:spcAft>
          </a:pPr>
          <a:r>
            <a:rPr lang="en-US" sz="1900" kern="1200" dirty="0">
              <a:latin typeface="Calibri" panose="020F0502020204030204"/>
              <a:ea typeface="+mn-ea"/>
              <a:cs typeface="+mn-cs"/>
            </a:rPr>
            <a:t>Screening/Eligibility</a:t>
          </a:r>
        </a:p>
      </dsp:txBody>
      <dsp:txXfrm>
        <a:off x="365680" y="1799496"/>
        <a:ext cx="4681448" cy="506120"/>
      </dsp:txXfrm>
    </dsp:sp>
    <dsp:sp modelId="{3839D792-6DAF-4944-9D8B-C3A69B156B2C}">
      <dsp:nvSpPr>
        <dsp:cNvPr id="0" name=""/>
        <dsp:cNvSpPr/>
      </dsp:nvSpPr>
      <dsp:spPr>
        <a:xfrm>
          <a:off x="0" y="2914396"/>
          <a:ext cx="6766012" cy="2573550"/>
        </a:xfrm>
        <a:prstGeom prst="rect">
          <a:avLst/>
        </a:prstGeom>
        <a:solidFill>
          <a:schemeClr val="lt1">
            <a:alpha val="90000"/>
            <a:hueOff val="0"/>
            <a:satOff val="0"/>
            <a:lumOff val="0"/>
            <a:alphaOff val="0"/>
          </a:schemeClr>
        </a:solidFill>
        <a:ln w="25400" cap="flat" cmpd="sng" algn="ctr">
          <a:solidFill>
            <a:schemeClr val="accent1">
              <a:shade val="80000"/>
              <a:hueOff val="271263"/>
              <a:satOff val="5175"/>
              <a:lumOff val="2285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25118" tIns="395732" rIns="525118" bIns="135128" numCol="1" spcCol="1270" anchor="t" anchorCtr="0">
          <a:noAutofit/>
        </a:bodyPr>
        <a:lstStyle/>
        <a:p>
          <a:pPr marL="171450" lvl="1" indent="-171450" algn="l" defTabSz="844550">
            <a:lnSpc>
              <a:spcPct val="100000"/>
            </a:lnSpc>
            <a:spcBef>
              <a:spcPct val="0"/>
            </a:spcBef>
            <a:spcAft>
              <a:spcPct val="15000"/>
            </a:spcAft>
            <a:buChar char="••"/>
          </a:pPr>
          <a:r>
            <a:rPr lang="en-US" sz="1900" kern="1200">
              <a:latin typeface="Calibri" panose="020F0502020204030204"/>
              <a:ea typeface="+mn-ea"/>
              <a:cs typeface="+mn-cs"/>
            </a:rPr>
            <a:t>Relationship Self-Efficacy</a:t>
          </a:r>
        </a:p>
        <a:p>
          <a:pPr marL="171450" lvl="1" indent="-171450" algn="l" defTabSz="844550">
            <a:lnSpc>
              <a:spcPct val="100000"/>
            </a:lnSpc>
            <a:spcBef>
              <a:spcPct val="0"/>
            </a:spcBef>
            <a:spcAft>
              <a:spcPct val="15000"/>
            </a:spcAft>
            <a:buChar char="••"/>
          </a:pPr>
          <a:r>
            <a:rPr lang="en-US" sz="1900" kern="1200" dirty="0">
              <a:latin typeface="Calibri" panose="020F0502020204030204"/>
              <a:ea typeface="+mn-ea"/>
              <a:cs typeface="+mn-cs"/>
            </a:rPr>
            <a:t>Parent perceptions of change</a:t>
          </a:r>
        </a:p>
        <a:p>
          <a:pPr marL="171450" lvl="1" indent="-171450" algn="l" defTabSz="844550">
            <a:lnSpc>
              <a:spcPct val="100000"/>
            </a:lnSpc>
            <a:spcBef>
              <a:spcPct val="0"/>
            </a:spcBef>
            <a:spcAft>
              <a:spcPct val="15000"/>
            </a:spcAft>
            <a:buChar char="••"/>
          </a:pPr>
          <a:r>
            <a:rPr lang="en-US" sz="1900" kern="1200" dirty="0">
              <a:latin typeface="Calibri" panose="020F0502020204030204"/>
              <a:ea typeface="+mn-ea"/>
              <a:cs typeface="+mn-cs"/>
            </a:rPr>
            <a:t>Conflict-Tactics Scale 2 Short-form</a:t>
          </a:r>
        </a:p>
        <a:p>
          <a:pPr marL="171450" lvl="1" indent="-171450" algn="l" defTabSz="844550">
            <a:lnSpc>
              <a:spcPct val="100000"/>
            </a:lnSpc>
            <a:spcBef>
              <a:spcPct val="0"/>
            </a:spcBef>
            <a:spcAft>
              <a:spcPct val="15000"/>
            </a:spcAft>
            <a:buChar char="••"/>
          </a:pPr>
          <a:r>
            <a:rPr lang="en-US" sz="1900" kern="1200">
              <a:latin typeface="Calibri" panose="020F0502020204030204"/>
              <a:ea typeface="+mn-ea"/>
              <a:cs typeface="+mn-cs"/>
            </a:rPr>
            <a:t>Working Alliance</a:t>
          </a:r>
        </a:p>
        <a:p>
          <a:pPr marL="171450" lvl="1" indent="-171450" algn="l" defTabSz="844550">
            <a:lnSpc>
              <a:spcPct val="100000"/>
            </a:lnSpc>
            <a:spcBef>
              <a:spcPct val="0"/>
            </a:spcBef>
            <a:spcAft>
              <a:spcPct val="15000"/>
            </a:spcAft>
            <a:buChar char="••"/>
          </a:pPr>
          <a:r>
            <a:rPr lang="en-US" sz="1900" kern="1200" dirty="0">
              <a:latin typeface="Calibri" panose="020F0502020204030204"/>
              <a:ea typeface="+mn-ea"/>
              <a:cs typeface="+mn-cs"/>
            </a:rPr>
            <a:t>Satisfaction</a:t>
          </a:r>
        </a:p>
        <a:p>
          <a:pPr marL="171450" lvl="1" indent="-171450" algn="l" defTabSz="844550">
            <a:lnSpc>
              <a:spcPct val="100000"/>
            </a:lnSpc>
            <a:spcBef>
              <a:spcPct val="0"/>
            </a:spcBef>
            <a:spcAft>
              <a:spcPct val="15000"/>
            </a:spcAft>
            <a:buChar char="••"/>
          </a:pPr>
          <a:r>
            <a:rPr lang="en-US" sz="1900" kern="1200">
              <a:latin typeface="Calibri" panose="020F0502020204030204"/>
              <a:ea typeface="+mn-ea"/>
              <a:cs typeface="+mn-cs"/>
            </a:rPr>
            <a:t>Model fidelity</a:t>
          </a:r>
        </a:p>
      </dsp:txBody>
      <dsp:txXfrm>
        <a:off x="0" y="2914396"/>
        <a:ext cx="6766012" cy="2573550"/>
      </dsp:txXfrm>
    </dsp:sp>
    <dsp:sp modelId="{8869F12D-0ED2-46E0-8FD9-36F57BF16DE9}">
      <dsp:nvSpPr>
        <dsp:cNvPr id="0" name=""/>
        <dsp:cNvSpPr/>
      </dsp:nvSpPr>
      <dsp:spPr>
        <a:xfrm>
          <a:off x="338300" y="2633956"/>
          <a:ext cx="4736208" cy="560880"/>
        </a:xfrm>
        <a:prstGeom prst="roundRect">
          <a:avLst/>
        </a:prstGeom>
        <a:solidFill>
          <a:schemeClr val="accent1">
            <a:shade val="80000"/>
            <a:hueOff val="271263"/>
            <a:satOff val="5175"/>
            <a:lumOff val="2285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9017" tIns="0" rIns="179017" bIns="0" numCol="1" spcCol="1270" anchor="ctr" anchorCtr="0">
          <a:noAutofit/>
        </a:bodyPr>
        <a:lstStyle/>
        <a:p>
          <a:pPr lvl="0" algn="l" defTabSz="844550">
            <a:lnSpc>
              <a:spcPct val="100000"/>
            </a:lnSpc>
            <a:spcBef>
              <a:spcPct val="0"/>
            </a:spcBef>
            <a:spcAft>
              <a:spcPct val="35000"/>
            </a:spcAft>
          </a:pPr>
          <a:r>
            <a:rPr lang="en-US" sz="1900" kern="1200">
              <a:latin typeface="Calibri" panose="020F0502020204030204"/>
              <a:ea typeface="+mn-ea"/>
              <a:cs typeface="+mn-cs"/>
            </a:rPr>
            <a:t>Measures/Assessments</a:t>
          </a:r>
        </a:p>
      </dsp:txBody>
      <dsp:txXfrm>
        <a:off x="365680" y="2661336"/>
        <a:ext cx="4681448" cy="50612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A27926-E0AB-4B7A-9C9B-C08B76E2BB96}">
      <dsp:nvSpPr>
        <dsp:cNvPr id="0" name=""/>
        <dsp:cNvSpPr/>
      </dsp:nvSpPr>
      <dsp:spPr>
        <a:xfrm>
          <a:off x="0" y="22036"/>
          <a:ext cx="10093551" cy="131625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en-US" sz="2500" b="1" kern="1200" dirty="0">
              <a:solidFill>
                <a:schemeClr val="bg1"/>
              </a:solidFill>
              <a:latin typeface="Trebuchet MS" panose="020B0603020202020204" pitchFamily="34" charset="0"/>
            </a:rPr>
            <a:t>“It’s a great class for anybody that has trouble with their relationships, whether it is family or intimate relationships. It’s a great program.”</a:t>
          </a:r>
          <a:endParaRPr lang="en-US" sz="2500" kern="1200" dirty="0">
            <a:solidFill>
              <a:schemeClr val="bg1"/>
            </a:solidFill>
          </a:endParaRPr>
        </a:p>
      </dsp:txBody>
      <dsp:txXfrm>
        <a:off x="64254" y="86290"/>
        <a:ext cx="9965043" cy="1187742"/>
      </dsp:txXfrm>
    </dsp:sp>
    <dsp:sp modelId="{5657732F-1763-43BA-BD20-91898C561525}">
      <dsp:nvSpPr>
        <dsp:cNvPr id="0" name=""/>
        <dsp:cNvSpPr/>
      </dsp:nvSpPr>
      <dsp:spPr>
        <a:xfrm>
          <a:off x="0" y="1410286"/>
          <a:ext cx="10093551" cy="131625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en-US" sz="2500" b="1" kern="1200" dirty="0">
              <a:solidFill>
                <a:schemeClr val="bg1"/>
              </a:solidFill>
              <a:latin typeface="Trebuchet MS" panose="020B0603020202020204" pitchFamily="34" charset="0"/>
            </a:rPr>
            <a:t>“The most helpful thing that I have learned (from parenting program) is Healthy Relationships”</a:t>
          </a:r>
        </a:p>
      </dsp:txBody>
      <dsp:txXfrm>
        <a:off x="64254" y="1474540"/>
        <a:ext cx="9965043" cy="1187742"/>
      </dsp:txXfrm>
    </dsp:sp>
    <dsp:sp modelId="{088767F5-DE30-4950-96A7-FC997A896798}">
      <dsp:nvSpPr>
        <dsp:cNvPr id="0" name=""/>
        <dsp:cNvSpPr/>
      </dsp:nvSpPr>
      <dsp:spPr>
        <a:xfrm>
          <a:off x="0" y="2798536"/>
          <a:ext cx="10093551" cy="131625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en-US" sz="2500" b="1" kern="1200" dirty="0">
              <a:solidFill>
                <a:schemeClr val="bg1"/>
              </a:solidFill>
              <a:latin typeface="Trebuchet MS" panose="020B0603020202020204" pitchFamily="34" charset="0"/>
            </a:rPr>
            <a:t>“It’s the one thing that should be in the parenting program”</a:t>
          </a:r>
        </a:p>
      </dsp:txBody>
      <dsp:txXfrm>
        <a:off x="64254" y="2862790"/>
        <a:ext cx="9965043" cy="118774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DBAFFA-F798-4CB6-BA86-4148285DBE06}">
      <dsp:nvSpPr>
        <dsp:cNvPr id="0" name=""/>
        <dsp:cNvSpPr/>
      </dsp:nvSpPr>
      <dsp:spPr>
        <a:xfrm>
          <a:off x="0" y="35279"/>
          <a:ext cx="10058399" cy="879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buNone/>
          </a:pPr>
          <a:r>
            <a:rPr lang="en-US" sz="2300" b="0" kern="1200">
              <a:latin typeface="Trebuchet MS" panose="020B0603020202020204" pitchFamily="34" charset="0"/>
              <a:ea typeface="+mn-ea"/>
              <a:cs typeface="+mn-cs"/>
            </a:rPr>
            <a:t>“It’s a good fit for Latinx families” (parent)</a:t>
          </a:r>
          <a:endParaRPr lang="en-US" sz="2300" b="0" kern="1200" dirty="0">
            <a:latin typeface="Calibri" panose="020F0502020204030204"/>
            <a:ea typeface="+mn-ea"/>
            <a:cs typeface="+mn-cs"/>
          </a:endParaRPr>
        </a:p>
      </dsp:txBody>
      <dsp:txXfrm>
        <a:off x="42919" y="78198"/>
        <a:ext cx="9972561" cy="793362"/>
      </dsp:txXfrm>
    </dsp:sp>
    <dsp:sp modelId="{7EDE4214-A2E2-4AEF-BE53-385AD4ACDBA4}">
      <dsp:nvSpPr>
        <dsp:cNvPr id="0" name=""/>
        <dsp:cNvSpPr/>
      </dsp:nvSpPr>
      <dsp:spPr>
        <a:xfrm>
          <a:off x="0" y="980719"/>
          <a:ext cx="10058399" cy="879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buNone/>
          </a:pPr>
          <a:r>
            <a:rPr lang="en-US" sz="2300" b="0" kern="1200">
              <a:latin typeface="Trebuchet MS" panose="020B0603020202020204" pitchFamily="34" charset="0"/>
              <a:ea typeface="+mn-ea"/>
              <a:cs typeface="+mn-cs"/>
            </a:rPr>
            <a:t>“This is very helpful to our clients due to the believes that they have, and what they bring to a relationship” (provider)</a:t>
          </a:r>
          <a:endParaRPr lang="en-US" sz="2300" b="0" kern="1200" dirty="0">
            <a:latin typeface="Trebuchet MS" panose="020B0603020202020204" pitchFamily="34" charset="0"/>
            <a:ea typeface="+mn-ea"/>
            <a:cs typeface="+mn-cs"/>
          </a:endParaRPr>
        </a:p>
      </dsp:txBody>
      <dsp:txXfrm>
        <a:off x="42919" y="1023638"/>
        <a:ext cx="9972561" cy="793362"/>
      </dsp:txXfrm>
    </dsp:sp>
    <dsp:sp modelId="{001593E1-0A66-4443-9C80-535067F7CF5F}">
      <dsp:nvSpPr>
        <dsp:cNvPr id="0" name=""/>
        <dsp:cNvSpPr/>
      </dsp:nvSpPr>
      <dsp:spPr>
        <a:xfrm>
          <a:off x="0" y="1926160"/>
          <a:ext cx="10058399" cy="879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buNone/>
          </a:pPr>
          <a:r>
            <a:rPr lang="en-US" sz="2300" b="0" kern="1200">
              <a:latin typeface="Trebuchet MS" panose="020B0603020202020204" pitchFamily="34" charset="0"/>
              <a:ea typeface="+mn-ea"/>
              <a:cs typeface="+mn-cs"/>
            </a:rPr>
            <a:t>“We are prideful… (yes, I would recommend) the program for latin@ families. We have non-healthy relationships” (parent)</a:t>
          </a:r>
          <a:endParaRPr lang="en-US" sz="2300" b="0" kern="1200" dirty="0">
            <a:latin typeface="Trebuchet MS" panose="020B0603020202020204" pitchFamily="34" charset="0"/>
            <a:ea typeface="+mn-ea"/>
            <a:cs typeface="+mn-cs"/>
          </a:endParaRPr>
        </a:p>
      </dsp:txBody>
      <dsp:txXfrm>
        <a:off x="42919" y="1969079"/>
        <a:ext cx="9972561" cy="793362"/>
      </dsp:txXfrm>
    </dsp:sp>
    <dsp:sp modelId="{EB6F192D-21F2-4929-AB2B-EC60D94ADCEF}">
      <dsp:nvSpPr>
        <dsp:cNvPr id="0" name=""/>
        <dsp:cNvSpPr/>
      </dsp:nvSpPr>
      <dsp:spPr>
        <a:xfrm>
          <a:off x="0" y="2871600"/>
          <a:ext cx="10058399" cy="879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buNone/>
          </a:pPr>
          <a:r>
            <a:rPr lang="en-US" sz="2300" b="0" kern="1200">
              <a:latin typeface="Trebuchet MS" panose="020B0603020202020204" pitchFamily="34" charset="0"/>
              <a:ea typeface="+mn-ea"/>
              <a:cs typeface="+mn-cs"/>
            </a:rPr>
            <a:t>“I feel the HR module is culturally sensitive to all types of families and should be made available for all families” (provider)</a:t>
          </a:r>
          <a:endParaRPr lang="en-US" sz="2300" b="0" kern="1200" dirty="0">
            <a:latin typeface="Trebuchet MS" panose="020B0603020202020204" pitchFamily="34" charset="0"/>
            <a:ea typeface="+mn-ea"/>
            <a:cs typeface="+mn-cs"/>
          </a:endParaRPr>
        </a:p>
      </dsp:txBody>
      <dsp:txXfrm>
        <a:off x="42919" y="2914519"/>
        <a:ext cx="9972561" cy="793362"/>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0.16554</cdr:x>
      <cdr:y>0.02881</cdr:y>
    </cdr:from>
    <cdr:to>
      <cdr:x>0.2928</cdr:x>
      <cdr:y>0.10826</cdr:y>
    </cdr:to>
    <cdr:sp macro="" textlink="">
      <cdr:nvSpPr>
        <cdr:cNvPr id="2" name="TextBox 1">
          <a:extLst xmlns:a="http://schemas.openxmlformats.org/drawingml/2006/main">
            <a:ext uri="{FF2B5EF4-FFF2-40B4-BE49-F238E27FC236}">
              <a16:creationId xmlns:a16="http://schemas.microsoft.com/office/drawing/2014/main" id="{D4D24489-52DD-4293-B1E2-257B9393EC52}"/>
            </a:ext>
          </a:extLst>
        </cdr:cNvPr>
        <cdr:cNvSpPr txBox="1"/>
      </cdr:nvSpPr>
      <cdr:spPr>
        <a:xfrm xmlns:a="http://schemas.openxmlformats.org/drawingml/2006/main">
          <a:off x="726851" y="66775"/>
          <a:ext cx="558771" cy="18414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000" dirty="0"/>
            <a:t>47.1</a:t>
          </a:r>
          <a:r>
            <a:rPr lang="en-US" sz="1100" dirty="0"/>
            <a:t>%</a:t>
          </a:r>
        </a:p>
      </cdr:txBody>
    </cdr:sp>
  </cdr:relSizeAnchor>
  <cdr:relSizeAnchor xmlns:cdr="http://schemas.openxmlformats.org/drawingml/2006/chartDrawing">
    <cdr:from>
      <cdr:x>0.73824</cdr:x>
      <cdr:y>0.47342</cdr:y>
    </cdr:from>
    <cdr:to>
      <cdr:x>0.8655</cdr:x>
      <cdr:y>0.55288</cdr:y>
    </cdr:to>
    <cdr:sp macro="" textlink="">
      <cdr:nvSpPr>
        <cdr:cNvPr id="3" name="TextBox 1">
          <a:extLst xmlns:a="http://schemas.openxmlformats.org/drawingml/2006/main">
            <a:ext uri="{FF2B5EF4-FFF2-40B4-BE49-F238E27FC236}">
              <a16:creationId xmlns:a16="http://schemas.microsoft.com/office/drawing/2014/main" id="{77FEF5DF-1A29-4F8E-91A8-2B183910478D}"/>
            </a:ext>
          </a:extLst>
        </cdr:cNvPr>
        <cdr:cNvSpPr txBox="1"/>
      </cdr:nvSpPr>
      <cdr:spPr>
        <a:xfrm xmlns:a="http://schemas.openxmlformats.org/drawingml/2006/main">
          <a:off x="3241453" y="1097271"/>
          <a:ext cx="558771" cy="18416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00" dirty="0"/>
            <a:t>23.5%</a:t>
          </a:r>
          <a:endParaRPr lang="en-US"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SzPts val="1100"/>
              <a:buChar char="●"/>
            </a:pPr>
            <a:r>
              <a:rPr lang="en-US" sz="1800" dirty="0">
                <a:solidFill>
                  <a:schemeClr val="dk1"/>
                </a:solidFill>
                <a:latin typeface="Calibri"/>
                <a:ea typeface="Calibri"/>
                <a:cs typeface="Calibri"/>
                <a:sym typeface="Calibri"/>
              </a:rPr>
              <a:t>Stuart</a:t>
            </a:r>
            <a:endParaRPr sz="1800" dirty="0">
              <a:solidFill>
                <a:schemeClr val="dk1"/>
              </a:solidFill>
              <a:latin typeface="Calibri"/>
              <a:ea typeface="Calibri"/>
              <a:cs typeface="Calibri"/>
              <a:sym typeface="Calibri"/>
            </a:endParaRPr>
          </a:p>
          <a:p>
            <a:pPr marL="457200" lvl="0" indent="-298450" algn="l" rtl="0">
              <a:lnSpc>
                <a:spcPct val="115000"/>
              </a:lnSpc>
              <a:spcBef>
                <a:spcPts val="0"/>
              </a:spcBef>
              <a:spcAft>
                <a:spcPts val="0"/>
              </a:spcAft>
              <a:buSzPts val="1100"/>
              <a:buChar char="●"/>
            </a:pPr>
            <a:r>
              <a:rPr lang="en-US" sz="1800" dirty="0" smtClean="0">
                <a:solidFill>
                  <a:schemeClr val="dk1"/>
                </a:solidFill>
                <a:latin typeface="Calibri"/>
                <a:ea typeface="Calibri"/>
                <a:cs typeface="Calibri"/>
                <a:sym typeface="Calibri"/>
              </a:rPr>
              <a:t>9:00</a:t>
            </a:r>
            <a:endParaRPr sz="1800" dirty="0">
              <a:solidFill>
                <a:schemeClr val="dk1"/>
              </a:solidFill>
              <a:latin typeface="Calibri"/>
              <a:ea typeface="Calibri"/>
              <a:cs typeface="Calibri"/>
              <a:sym typeface="Calibri"/>
            </a:endParaRPr>
          </a:p>
          <a:p>
            <a:pPr marL="457200" lvl="0" indent="-298450" algn="l" rtl="0">
              <a:lnSpc>
                <a:spcPct val="115000"/>
              </a:lnSpc>
              <a:spcBef>
                <a:spcPts val="0"/>
              </a:spcBef>
              <a:spcAft>
                <a:spcPts val="0"/>
              </a:spcAft>
              <a:buSzPts val="1100"/>
              <a:buChar char="●"/>
            </a:pPr>
            <a:r>
              <a:rPr lang="en-US" sz="1800" dirty="0">
                <a:solidFill>
                  <a:schemeClr val="dk1"/>
                </a:solidFill>
                <a:latin typeface="Calibri"/>
                <a:ea typeface="Calibri"/>
                <a:cs typeface="Calibri"/>
                <a:sym typeface="Calibri"/>
              </a:rPr>
              <a:t>Welcome our Third webinar in the series of three webinars designed to provide a rich and expanded understanding of the “</a:t>
            </a:r>
            <a:r>
              <a:rPr lang="en-US" sz="1800" dirty="0" err="1">
                <a:solidFill>
                  <a:schemeClr val="dk1"/>
                </a:solidFill>
                <a:latin typeface="Calibri"/>
                <a:ea typeface="Calibri"/>
                <a:cs typeface="Calibri"/>
                <a:sym typeface="Calibri"/>
              </a:rPr>
              <a:t>thrivance</a:t>
            </a:r>
            <a:r>
              <a:rPr lang="en-US" sz="1800" dirty="0">
                <a:solidFill>
                  <a:schemeClr val="dk1"/>
                </a:solidFill>
                <a:latin typeface="Calibri"/>
                <a:ea typeface="Calibri"/>
                <a:cs typeface="Calibri"/>
                <a:sym typeface="Calibri"/>
              </a:rPr>
              <a:t>” within and across the many </a:t>
            </a:r>
            <a:r>
              <a:rPr lang="en-US" sz="1800" dirty="0" err="1">
                <a:solidFill>
                  <a:schemeClr val="dk1"/>
                </a:solidFill>
                <a:latin typeface="Calibri"/>
                <a:ea typeface="Calibri"/>
                <a:cs typeface="Calibri"/>
                <a:sym typeface="Calibri"/>
              </a:rPr>
              <a:t>Latinx</a:t>
            </a:r>
            <a:r>
              <a:rPr lang="en-US" sz="1800" dirty="0">
                <a:solidFill>
                  <a:schemeClr val="dk1"/>
                </a:solidFill>
                <a:latin typeface="Calibri"/>
                <a:ea typeface="Calibri"/>
                <a:cs typeface="Calibri"/>
                <a:sym typeface="Calibri"/>
              </a:rPr>
              <a:t> cultures, including the history and experiences of </a:t>
            </a:r>
            <a:r>
              <a:rPr lang="en-US" sz="1800" dirty="0" err="1">
                <a:solidFill>
                  <a:schemeClr val="dk1"/>
                </a:solidFill>
                <a:latin typeface="Calibri"/>
                <a:ea typeface="Calibri"/>
                <a:cs typeface="Calibri"/>
                <a:sym typeface="Calibri"/>
              </a:rPr>
              <a:t>Latinx</a:t>
            </a:r>
            <a:r>
              <a:rPr lang="en-US" sz="1800" dirty="0">
                <a:solidFill>
                  <a:schemeClr val="dk1"/>
                </a:solidFill>
                <a:latin typeface="Calibri"/>
                <a:ea typeface="Calibri"/>
                <a:cs typeface="Calibri"/>
                <a:sym typeface="Calibri"/>
              </a:rPr>
              <a:t> families who interface with child welfare, and to create a forum for sharing practice and leadership ideas that cultivate increased effectiveness.</a:t>
            </a:r>
            <a:endParaRPr sz="1800" dirty="0">
              <a:solidFill>
                <a:schemeClr val="dk1"/>
              </a:solidFill>
              <a:latin typeface="Calibri"/>
              <a:ea typeface="Calibri"/>
              <a:cs typeface="Calibri"/>
              <a:sym typeface="Calibri"/>
            </a:endParaRPr>
          </a:p>
          <a:p>
            <a:pPr marL="457200" lvl="0" indent="-298450" algn="l" rtl="0">
              <a:lnSpc>
                <a:spcPct val="115000"/>
              </a:lnSpc>
              <a:spcBef>
                <a:spcPts val="0"/>
              </a:spcBef>
              <a:spcAft>
                <a:spcPts val="0"/>
              </a:spcAft>
              <a:buSzPts val="1100"/>
              <a:buChar char="●"/>
            </a:pPr>
            <a:r>
              <a:rPr lang="en-US" sz="1800" dirty="0">
                <a:solidFill>
                  <a:schemeClr val="dk1"/>
                </a:solidFill>
                <a:latin typeface="Calibri"/>
                <a:ea typeface="Calibri"/>
                <a:cs typeface="Calibri"/>
                <a:sym typeface="Calibri"/>
              </a:rPr>
              <a:t>We will be working to infuse what we have learned across all 9 of our REDI webinars into the values, foundational framework, and practice and leadership components into CPM</a:t>
            </a:r>
            <a:endParaRPr sz="1800" dirty="0">
              <a:solidFill>
                <a:schemeClr val="dk1"/>
              </a:solidFill>
              <a:latin typeface="Calibri"/>
              <a:ea typeface="Calibri"/>
              <a:cs typeface="Calibri"/>
              <a:sym typeface="Calibri"/>
            </a:endParaRPr>
          </a:p>
          <a:p>
            <a:pPr marL="457200" lvl="0" indent="-298450" algn="l" rtl="0">
              <a:lnSpc>
                <a:spcPct val="115000"/>
              </a:lnSpc>
              <a:spcBef>
                <a:spcPts val="0"/>
              </a:spcBef>
              <a:spcAft>
                <a:spcPts val="0"/>
              </a:spcAft>
              <a:buSzPts val="1100"/>
              <a:buChar char="●"/>
            </a:pPr>
            <a:r>
              <a:rPr lang="en-US" sz="1800" dirty="0">
                <a:solidFill>
                  <a:schemeClr val="dk1"/>
                </a:solidFill>
                <a:latin typeface="Calibri"/>
                <a:ea typeface="Calibri"/>
                <a:cs typeface="Calibri"/>
                <a:sym typeface="Calibri"/>
              </a:rPr>
              <a:t>You are an important contributor today, so welcome!  Please engage when prompted—chat, breakout sessions, etc. </a:t>
            </a:r>
            <a:endParaRPr sz="1800" dirty="0">
              <a:solidFill>
                <a:schemeClr val="dk1"/>
              </a:solidFill>
              <a:latin typeface="Calibri"/>
              <a:ea typeface="Calibri"/>
              <a:cs typeface="Calibri"/>
              <a:sym typeface="Calibri"/>
            </a:endParaRPr>
          </a:p>
          <a:p>
            <a:pPr marL="457200" lvl="0" indent="0" algn="l" rtl="0">
              <a:spcBef>
                <a:spcPts val="0"/>
              </a:spcBef>
              <a:spcAft>
                <a:spcPts val="0"/>
              </a:spcAft>
              <a:buNone/>
            </a:pPr>
            <a:endParaRPr dirty="0"/>
          </a:p>
        </p:txBody>
      </p:sp>
      <p:sp>
        <p:nvSpPr>
          <p:cNvPr id="161" name="Google Shape;16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Kate–9:20-9:45 (1 of 2)</a:t>
            </a:r>
            <a:endParaRPr/>
          </a:p>
        </p:txBody>
      </p:sp>
      <p:sp>
        <p:nvSpPr>
          <p:cNvPr id="261" name="Google Shape;261;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1341133a345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1341133a345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9:20-9:45 (2 of 2) </a:t>
            </a:r>
            <a:endParaRPr dirty="0"/>
          </a:p>
          <a:p>
            <a:pPr marL="0" lvl="0" indent="0" algn="l" rtl="0">
              <a:spcBef>
                <a:spcPts val="0"/>
              </a:spcBef>
              <a:spcAft>
                <a:spcPts val="0"/>
              </a:spcAft>
              <a:buNone/>
            </a:pPr>
            <a:endParaRPr dirty="0"/>
          </a:p>
          <a:p>
            <a:pPr marL="457200" lvl="0" indent="-317500" algn="l" rtl="0">
              <a:spcBef>
                <a:spcPts val="0"/>
              </a:spcBef>
              <a:spcAft>
                <a:spcPts val="0"/>
              </a:spcAft>
              <a:buClr>
                <a:schemeClr val="dk1"/>
              </a:buClr>
              <a:buSzPts val="1400"/>
              <a:buFont typeface="Calibri"/>
              <a:buAutoNum type="arabicPeriod"/>
            </a:pPr>
            <a:r>
              <a:rPr lang="en-US" sz="1400" dirty="0">
                <a:solidFill>
                  <a:schemeClr val="dk1"/>
                </a:solidFill>
                <a:latin typeface="Calibri"/>
                <a:ea typeface="Calibri"/>
                <a:cs typeface="Calibri"/>
                <a:sym typeface="Calibri"/>
              </a:rPr>
              <a:t>T</a:t>
            </a:r>
            <a:r>
              <a:rPr lang="en-US" sz="2100" dirty="0">
                <a:solidFill>
                  <a:schemeClr val="dk1"/>
                </a:solidFill>
                <a:latin typeface="Calibri"/>
                <a:ea typeface="Calibri"/>
                <a:cs typeface="Calibri"/>
                <a:sym typeface="Calibri"/>
              </a:rPr>
              <a:t>ell us about the Parent Partner Program and its purpose (5 min) Leadership</a:t>
            </a:r>
            <a:endParaRPr sz="2100" dirty="0">
              <a:solidFill>
                <a:schemeClr val="dk1"/>
              </a:solidFill>
              <a:latin typeface="Calibri"/>
              <a:ea typeface="Calibri"/>
              <a:cs typeface="Calibri"/>
              <a:sym typeface="Calibri"/>
            </a:endParaRPr>
          </a:p>
          <a:p>
            <a:pPr marL="457200" lvl="0" indent="-361950" algn="l" rtl="0">
              <a:spcBef>
                <a:spcPts val="0"/>
              </a:spcBef>
              <a:spcAft>
                <a:spcPts val="0"/>
              </a:spcAft>
              <a:buClr>
                <a:schemeClr val="dk1"/>
              </a:buClr>
              <a:buSzPts val="2100"/>
              <a:buFont typeface="Calibri"/>
              <a:buAutoNum type="arabicPeriod"/>
            </a:pPr>
            <a:r>
              <a:rPr lang="en-US" sz="2100" dirty="0">
                <a:solidFill>
                  <a:schemeClr val="dk1"/>
                </a:solidFill>
                <a:latin typeface="Calibri"/>
                <a:ea typeface="Calibri"/>
                <a:cs typeface="Calibri"/>
                <a:sym typeface="Calibri"/>
              </a:rPr>
              <a:t>(Chat response: What do you hear from the panel that might help you center </a:t>
            </a:r>
            <a:r>
              <a:rPr lang="en-US" sz="2100" dirty="0" err="1">
                <a:solidFill>
                  <a:schemeClr val="dk1"/>
                </a:solidFill>
                <a:latin typeface="Calibri"/>
                <a:ea typeface="Calibri"/>
                <a:cs typeface="Calibri"/>
                <a:sym typeface="Calibri"/>
              </a:rPr>
              <a:t>Latinx</a:t>
            </a:r>
            <a:r>
              <a:rPr lang="en-US" sz="2100" dirty="0">
                <a:solidFill>
                  <a:schemeClr val="dk1"/>
                </a:solidFill>
                <a:latin typeface="Calibri"/>
                <a:ea typeface="Calibri"/>
                <a:cs typeface="Calibri"/>
                <a:sym typeface="Calibri"/>
              </a:rPr>
              <a:t> families’ voice, experience in your own practice? Be thinking…..chat your responses when you are ready)</a:t>
            </a:r>
            <a:endParaRPr sz="2100" dirty="0">
              <a:solidFill>
                <a:schemeClr val="dk1"/>
              </a:solidFill>
              <a:latin typeface="Calibri"/>
              <a:ea typeface="Calibri"/>
              <a:cs typeface="Calibri"/>
              <a:sym typeface="Calibri"/>
            </a:endParaRPr>
          </a:p>
          <a:p>
            <a:pPr marL="457200" lvl="0" indent="-361950" algn="l" rtl="0">
              <a:spcBef>
                <a:spcPts val="0"/>
              </a:spcBef>
              <a:spcAft>
                <a:spcPts val="0"/>
              </a:spcAft>
              <a:buClr>
                <a:schemeClr val="dk1"/>
              </a:buClr>
              <a:buSzPts val="2100"/>
              <a:buFont typeface="Calibri"/>
              <a:buAutoNum type="arabicPeriod"/>
            </a:pPr>
            <a:r>
              <a:rPr lang="en-US" sz="2100" dirty="0">
                <a:solidFill>
                  <a:schemeClr val="dk1"/>
                </a:solidFill>
                <a:latin typeface="Calibri"/>
                <a:ea typeface="Calibri"/>
                <a:cs typeface="Calibri"/>
                <a:sym typeface="Calibri"/>
              </a:rPr>
              <a:t>Parent Partners: what do you see? hear? from </a:t>
            </a:r>
            <a:r>
              <a:rPr lang="en-US" sz="2100" dirty="0" err="1">
                <a:solidFill>
                  <a:schemeClr val="dk1"/>
                </a:solidFill>
                <a:latin typeface="Calibri"/>
                <a:ea typeface="Calibri"/>
                <a:cs typeface="Calibri"/>
                <a:sym typeface="Calibri"/>
              </a:rPr>
              <a:t>Latinx</a:t>
            </a:r>
            <a:r>
              <a:rPr lang="en-US" sz="2100" dirty="0">
                <a:solidFill>
                  <a:schemeClr val="dk1"/>
                </a:solidFill>
                <a:latin typeface="Calibri"/>
                <a:ea typeface="Calibri"/>
                <a:cs typeface="Calibri"/>
                <a:sym typeface="Calibri"/>
              </a:rPr>
              <a:t> families and how do you support them?  What is one thing that you would share with the child welfare colleagues here today who are interested in enhancing their practice and leadership skills when working with or on behalf of </a:t>
            </a:r>
            <a:r>
              <a:rPr lang="en-US" sz="2100" dirty="0" err="1">
                <a:solidFill>
                  <a:schemeClr val="dk1"/>
                </a:solidFill>
                <a:latin typeface="Calibri"/>
                <a:ea typeface="Calibri"/>
                <a:cs typeface="Calibri"/>
                <a:sym typeface="Calibri"/>
              </a:rPr>
              <a:t>Latinx</a:t>
            </a:r>
            <a:r>
              <a:rPr lang="en-US" sz="2100" dirty="0">
                <a:solidFill>
                  <a:schemeClr val="dk1"/>
                </a:solidFill>
                <a:latin typeface="Calibri"/>
                <a:ea typeface="Calibri"/>
                <a:cs typeface="Calibri"/>
                <a:sym typeface="Calibri"/>
              </a:rPr>
              <a:t> families? (5 min-7 min) </a:t>
            </a:r>
            <a:endParaRPr sz="2100" dirty="0">
              <a:solidFill>
                <a:schemeClr val="dk1"/>
              </a:solidFill>
              <a:latin typeface="Calibri"/>
              <a:ea typeface="Calibri"/>
              <a:cs typeface="Calibri"/>
              <a:sym typeface="Calibri"/>
            </a:endParaRPr>
          </a:p>
          <a:p>
            <a:pPr marL="457200" lvl="0" indent="-361950" algn="l" rtl="0">
              <a:spcBef>
                <a:spcPts val="0"/>
              </a:spcBef>
              <a:spcAft>
                <a:spcPts val="0"/>
              </a:spcAft>
              <a:buClr>
                <a:schemeClr val="dk1"/>
              </a:buClr>
              <a:buSzPts val="2100"/>
              <a:buFont typeface="Calibri"/>
              <a:buAutoNum type="arabicPeriod"/>
            </a:pPr>
            <a:r>
              <a:rPr lang="en-US" sz="2100" dirty="0">
                <a:solidFill>
                  <a:schemeClr val="dk1"/>
                </a:solidFill>
                <a:latin typeface="Calibri"/>
                <a:ea typeface="Calibri"/>
                <a:cs typeface="Calibri"/>
                <a:sym typeface="Calibri"/>
              </a:rPr>
              <a:t>Social worker/sup: How do PP enhance my work with </a:t>
            </a:r>
            <a:r>
              <a:rPr lang="en-US" sz="2100" dirty="0" err="1">
                <a:solidFill>
                  <a:schemeClr val="dk1"/>
                </a:solidFill>
                <a:latin typeface="Calibri"/>
                <a:ea typeface="Calibri"/>
                <a:cs typeface="Calibri"/>
                <a:sym typeface="Calibri"/>
              </a:rPr>
              <a:t>Latinx</a:t>
            </a:r>
            <a:r>
              <a:rPr lang="en-US" sz="2100" dirty="0">
                <a:solidFill>
                  <a:schemeClr val="dk1"/>
                </a:solidFill>
                <a:latin typeface="Calibri"/>
                <a:ea typeface="Calibri"/>
                <a:cs typeface="Calibri"/>
                <a:sym typeface="Calibri"/>
              </a:rPr>
              <a:t> families? (5 min)</a:t>
            </a:r>
            <a:endParaRPr sz="2100" dirty="0">
              <a:solidFill>
                <a:schemeClr val="dk1"/>
              </a:solidFill>
              <a:latin typeface="Calibri"/>
              <a:ea typeface="Calibri"/>
              <a:cs typeface="Calibri"/>
              <a:sym typeface="Calibri"/>
            </a:endParaRPr>
          </a:p>
          <a:p>
            <a:pPr marL="457200" lvl="0" indent="-361950" algn="l" rtl="0">
              <a:spcBef>
                <a:spcPts val="0"/>
              </a:spcBef>
              <a:spcAft>
                <a:spcPts val="0"/>
              </a:spcAft>
              <a:buClr>
                <a:schemeClr val="dk1"/>
              </a:buClr>
              <a:buSzPts val="2100"/>
              <a:buFont typeface="Calibri"/>
              <a:buAutoNum type="arabicPeriod"/>
            </a:pPr>
            <a:r>
              <a:rPr lang="en-US" sz="2100" dirty="0">
                <a:solidFill>
                  <a:schemeClr val="dk1"/>
                </a:solidFill>
                <a:latin typeface="Calibri"/>
                <a:ea typeface="Calibri"/>
                <a:cs typeface="Calibri"/>
                <a:sym typeface="Calibri"/>
              </a:rPr>
              <a:t>Leadership–what CPM LBs are important to sustain the use of the PP program? Why is this program important for </a:t>
            </a:r>
            <a:r>
              <a:rPr lang="en-US" sz="2100" dirty="0" err="1">
                <a:solidFill>
                  <a:schemeClr val="dk1"/>
                </a:solidFill>
                <a:latin typeface="Calibri"/>
                <a:ea typeface="Calibri"/>
                <a:cs typeface="Calibri"/>
                <a:sym typeface="Calibri"/>
              </a:rPr>
              <a:t>Latinx</a:t>
            </a:r>
            <a:r>
              <a:rPr lang="en-US" sz="2100" dirty="0">
                <a:solidFill>
                  <a:schemeClr val="dk1"/>
                </a:solidFill>
                <a:latin typeface="Calibri"/>
                <a:ea typeface="Calibri"/>
                <a:cs typeface="Calibri"/>
                <a:sym typeface="Calibri"/>
              </a:rPr>
              <a:t> families in your community? (Leadership) 5 min</a:t>
            </a:r>
            <a:endParaRPr sz="2100" dirty="0">
              <a:solidFill>
                <a:schemeClr val="dk1"/>
              </a:solidFill>
              <a:latin typeface="Calibri"/>
              <a:ea typeface="Calibri"/>
              <a:cs typeface="Calibri"/>
              <a:sym typeface="Calibri"/>
            </a:endParaRPr>
          </a:p>
          <a:p>
            <a:pPr marL="457200" lvl="0" indent="-361950" algn="l" rtl="0">
              <a:spcBef>
                <a:spcPts val="0"/>
              </a:spcBef>
              <a:spcAft>
                <a:spcPts val="0"/>
              </a:spcAft>
              <a:buClr>
                <a:schemeClr val="dk1"/>
              </a:buClr>
              <a:buSzPts val="2100"/>
              <a:buFont typeface="Calibri"/>
              <a:buAutoNum type="arabicPeriod"/>
            </a:pPr>
            <a:r>
              <a:rPr lang="en-US" sz="2100" dirty="0">
                <a:solidFill>
                  <a:schemeClr val="dk1"/>
                </a:solidFill>
                <a:latin typeface="Calibri"/>
                <a:ea typeface="Calibri"/>
                <a:cs typeface="Calibri"/>
                <a:sym typeface="Calibri"/>
              </a:rPr>
              <a:t>Field questions from chat. (3 </a:t>
            </a:r>
            <a:r>
              <a:rPr lang="en-US" sz="2100" dirty="0" err="1">
                <a:solidFill>
                  <a:schemeClr val="dk1"/>
                </a:solidFill>
                <a:latin typeface="Calibri"/>
                <a:ea typeface="Calibri"/>
                <a:cs typeface="Calibri"/>
                <a:sym typeface="Calibri"/>
              </a:rPr>
              <a:t>ish</a:t>
            </a:r>
            <a:r>
              <a:rPr lang="en-US" sz="2100" dirty="0">
                <a:solidFill>
                  <a:schemeClr val="dk1"/>
                </a:solidFill>
                <a:latin typeface="Calibri"/>
                <a:ea typeface="Calibri"/>
                <a:cs typeface="Calibri"/>
                <a:sym typeface="Calibri"/>
              </a:rPr>
              <a:t> min)</a:t>
            </a:r>
            <a:endParaRPr sz="2100" dirty="0">
              <a:solidFill>
                <a:schemeClr val="dk1"/>
              </a:solidFill>
              <a:latin typeface="Calibri"/>
              <a:ea typeface="Calibri"/>
              <a:cs typeface="Calibri"/>
              <a:sym typeface="Calibri"/>
            </a:endParaRPr>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Jorge–9:45-10:10 (1 of 2) </a:t>
            </a:r>
            <a:endParaRPr/>
          </a:p>
        </p:txBody>
      </p:sp>
      <p:sp>
        <p:nvSpPr>
          <p:cNvPr id="293" name="Google Shape;293;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1341133a345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1341133a345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393241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JOrge–10:10-10:35 (1 of 2) </a:t>
            </a:r>
            <a:endParaRPr/>
          </a:p>
        </p:txBody>
      </p:sp>
      <p:sp>
        <p:nvSpPr>
          <p:cNvPr id="325" name="Google Shape;325;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smtClean="0"/>
              <a:t>10:10 – 10:35 </a:t>
            </a:r>
            <a:endParaRPr lang="en-US" dirty="0"/>
          </a:p>
        </p:txBody>
      </p:sp>
    </p:spTree>
    <p:extLst>
      <p:ext uri="{BB962C8B-B14F-4D97-AF65-F5344CB8AC3E}">
        <p14:creationId xmlns:p14="http://schemas.microsoft.com/office/powerpoint/2010/main" val="40680788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43913B6-EC65-4556-BEFF-3AA58A5C1B50}"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18724580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1C736D8-23F1-4E3B-8195-1E51A59F6877}"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14309387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EB84F0C-2FDF-4EAA-A996-295688309B34}"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8297250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895E046-0C79-40FA-96AE-8F441E7D247A}"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6448983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Stuart–9:05</a:t>
            </a:r>
            <a:r>
              <a:rPr lang="en-US" baseline="0" dirty="0" smtClean="0"/>
              <a:t> </a:t>
            </a:r>
            <a:r>
              <a:rPr lang="en-US" dirty="0" smtClean="0"/>
              <a:t> </a:t>
            </a:r>
            <a:r>
              <a:rPr lang="en-US" dirty="0"/>
              <a:t>(2 of 2)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highlight>
                  <a:srgbClr val="FFFF00"/>
                </a:highlight>
              </a:rPr>
              <a:t>Drop CPM behaviors into chat.  Ask folks to listen for them as we hear from our counties</a:t>
            </a:r>
            <a:endParaRPr dirty="0">
              <a:highlight>
                <a:srgbClr val="FFFF00"/>
              </a:highlight>
            </a:endParaRPr>
          </a:p>
        </p:txBody>
      </p:sp>
      <p:sp>
        <p:nvSpPr>
          <p:cNvPr id="174" name="Google Shape;174;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2BDF9C2-2D11-473A-80A7-3F244E056504}"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9459" name="Rectangle 2"/>
          <p:cNvSpPr>
            <a:spLocks noGrp="1" noRot="1" noChangeAspect="1" noChangeArrowheads="1" noTextEdit="1"/>
          </p:cNvSpPr>
          <p:nvPr>
            <p:ph type="sldImg"/>
          </p:nvPr>
        </p:nvSpPr>
        <p:spPr>
          <a:xfrm>
            <a:off x="381000" y="685800"/>
            <a:ext cx="6096000" cy="3429000"/>
          </a:xfrm>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28985728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10:35-10:50</a:t>
            </a:r>
            <a:endParaRPr/>
          </a:p>
        </p:txBody>
      </p:sp>
      <p:sp>
        <p:nvSpPr>
          <p:cNvPr id="357" name="Google Shape;357;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1351a8f370f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lnSpc>
                <a:spcPct val="115000"/>
              </a:lnSpc>
              <a:spcBef>
                <a:spcPts val="1200"/>
              </a:spcBef>
              <a:spcAft>
                <a:spcPts val="0"/>
              </a:spcAft>
              <a:buNone/>
            </a:pPr>
            <a:r>
              <a:rPr lang="en-US" sz="1600" dirty="0">
                <a:solidFill>
                  <a:schemeClr val="dk1"/>
                </a:solidFill>
                <a:latin typeface="Calibri"/>
                <a:ea typeface="Calibri"/>
                <a:cs typeface="Calibri"/>
                <a:sym typeface="Calibri"/>
              </a:rPr>
              <a:t>Andrea–10:50-10:55</a:t>
            </a:r>
            <a:endParaRPr sz="1600" dirty="0">
              <a:solidFill>
                <a:schemeClr val="dk1"/>
              </a:solidFill>
              <a:latin typeface="Calibri"/>
              <a:ea typeface="Calibri"/>
              <a:cs typeface="Calibri"/>
              <a:sym typeface="Calibri"/>
            </a:endParaRPr>
          </a:p>
          <a:p>
            <a:pPr marL="0" lvl="0" indent="0" algn="just" rtl="0">
              <a:lnSpc>
                <a:spcPct val="115000"/>
              </a:lnSpc>
              <a:spcBef>
                <a:spcPts val="1200"/>
              </a:spcBef>
              <a:spcAft>
                <a:spcPts val="0"/>
              </a:spcAft>
              <a:buNone/>
            </a:pPr>
            <a:r>
              <a:rPr lang="en-US" sz="1600" dirty="0">
                <a:solidFill>
                  <a:schemeClr val="dk1"/>
                </a:solidFill>
                <a:latin typeface="Calibri"/>
                <a:ea typeface="Calibri"/>
                <a:cs typeface="Calibri"/>
                <a:sym typeface="Calibri"/>
              </a:rPr>
              <a:t>Over a year ago, CFPIC began our Race Equity, Diversity, and Inclusion webinar series with the expressed intent to lean in and learn about different cultures and communities of people and their experiences with child welfare so that we could integrate wisdom from lived experience, examples of culturally responsive and innovative practice, and critical tenants of leadership that would </a:t>
            </a:r>
            <a:r>
              <a:rPr lang="en-US" sz="1600" i="1" dirty="0">
                <a:solidFill>
                  <a:schemeClr val="dk1"/>
                </a:solidFill>
                <a:latin typeface="Calibri"/>
                <a:ea typeface="Calibri"/>
                <a:cs typeface="Calibri"/>
                <a:sym typeface="Calibri"/>
              </a:rPr>
              <a:t>ensure</a:t>
            </a:r>
            <a:r>
              <a:rPr lang="en-US" sz="1600" dirty="0">
                <a:solidFill>
                  <a:schemeClr val="dk1"/>
                </a:solidFill>
                <a:latin typeface="Calibri"/>
                <a:ea typeface="Calibri"/>
                <a:cs typeface="Calibri"/>
                <a:sym typeface="Calibri"/>
              </a:rPr>
              <a:t> them </a:t>
            </a:r>
            <a:r>
              <a:rPr lang="en-US" sz="1600" dirty="0" err="1">
                <a:solidFill>
                  <a:schemeClr val="dk1"/>
                </a:solidFill>
                <a:latin typeface="Calibri"/>
                <a:ea typeface="Calibri"/>
                <a:cs typeface="Calibri"/>
                <a:sym typeface="Calibri"/>
              </a:rPr>
              <a:t>them</a:t>
            </a:r>
            <a:r>
              <a:rPr lang="en-US" sz="1600" dirty="0">
                <a:solidFill>
                  <a:schemeClr val="dk1"/>
                </a:solidFill>
                <a:latin typeface="Calibri"/>
                <a:ea typeface="Calibri"/>
                <a:cs typeface="Calibri"/>
                <a:sym typeface="Calibri"/>
              </a:rPr>
              <a:t> into our evolving child welfare practice model, CPM.   We began our webinar series with a focus upon the history and experience of African American families in child welfare and we examined some ideas and strategies that might counteract structural and institutional racism, followed by a deep dive into the history and experiences of the tribes, Sovereign Nations, of people who have also interfaced with the child welfare system, and the imperative calling upon each of us to carry out ICWA in a way that honors the tribes as Sovereign nations and as an absolute standard from which all interaction must flow. In each of the webinars, we saw that the tenets of effective practice linked completely with the foundational CPM principles, values, and behaviors.  The big take away was that our practice model, the CPM, if filtered through a social and racial justice lens, might provide some powerful guidance around diversity, equity and inclusive practice. </a:t>
            </a:r>
            <a:endParaRPr sz="1600" dirty="0">
              <a:solidFill>
                <a:schemeClr val="dk1"/>
              </a:solidFill>
              <a:latin typeface="Calibri"/>
              <a:ea typeface="Calibri"/>
              <a:cs typeface="Calibri"/>
              <a:sym typeface="Calibri"/>
            </a:endParaRPr>
          </a:p>
          <a:p>
            <a:pPr marL="0" lvl="0" indent="0" algn="just" rtl="0">
              <a:lnSpc>
                <a:spcPct val="115000"/>
              </a:lnSpc>
              <a:spcBef>
                <a:spcPts val="1200"/>
              </a:spcBef>
              <a:spcAft>
                <a:spcPts val="0"/>
              </a:spcAft>
              <a:buNone/>
            </a:pPr>
            <a:r>
              <a:rPr lang="en-US" sz="1600" dirty="0">
                <a:solidFill>
                  <a:schemeClr val="dk1"/>
                </a:solidFill>
                <a:latin typeface="Calibri"/>
                <a:ea typeface="Calibri"/>
                <a:cs typeface="Calibri"/>
                <a:sym typeface="Calibri"/>
              </a:rPr>
              <a:t>Let’s take a look….</a:t>
            </a:r>
            <a:endParaRPr sz="1600" dirty="0">
              <a:solidFill>
                <a:schemeClr val="dk1"/>
              </a:solidFill>
              <a:latin typeface="Calibri"/>
              <a:ea typeface="Calibri"/>
              <a:cs typeface="Calibri"/>
              <a:sym typeface="Calibri"/>
            </a:endParaRPr>
          </a:p>
          <a:p>
            <a:pPr marL="0" lvl="0" indent="0" algn="just" rtl="0">
              <a:lnSpc>
                <a:spcPct val="115000"/>
              </a:lnSpc>
              <a:spcBef>
                <a:spcPts val="1200"/>
              </a:spcBef>
              <a:spcAft>
                <a:spcPts val="0"/>
              </a:spcAft>
              <a:buNone/>
            </a:pPr>
            <a:endParaRPr sz="1600" dirty="0">
              <a:solidFill>
                <a:schemeClr val="dk1"/>
              </a:solidFill>
              <a:latin typeface="Calibri"/>
              <a:ea typeface="Calibri"/>
              <a:cs typeface="Calibri"/>
              <a:sym typeface="Calibri"/>
            </a:endParaRPr>
          </a:p>
          <a:p>
            <a:pPr marL="0" lvl="0" indent="0" algn="just" rtl="0">
              <a:lnSpc>
                <a:spcPct val="115000"/>
              </a:lnSpc>
              <a:spcBef>
                <a:spcPts val="1200"/>
              </a:spcBef>
              <a:spcAft>
                <a:spcPts val="1200"/>
              </a:spcAft>
              <a:buNone/>
            </a:pPr>
            <a:r>
              <a:rPr lang="en-US" sz="1600" dirty="0">
                <a:solidFill>
                  <a:schemeClr val="dk1"/>
                </a:solidFill>
                <a:latin typeface="Calibri"/>
                <a:ea typeface="Calibri"/>
                <a:cs typeface="Calibri"/>
                <a:sym typeface="Calibri"/>
              </a:rPr>
              <a:t>The premise is that the use of CPM as a </a:t>
            </a:r>
            <a:r>
              <a:rPr lang="en-US" sz="1600" b="1" i="1" dirty="0">
                <a:solidFill>
                  <a:schemeClr val="dk1"/>
                </a:solidFill>
                <a:latin typeface="Calibri"/>
                <a:ea typeface="Calibri"/>
                <a:cs typeface="Calibri"/>
                <a:sym typeface="Calibri"/>
              </a:rPr>
              <a:t>vehicle for change,</a:t>
            </a:r>
            <a:r>
              <a:rPr lang="en-US" sz="1600" dirty="0">
                <a:solidFill>
                  <a:schemeClr val="dk1"/>
                </a:solidFill>
                <a:latin typeface="Calibri"/>
                <a:ea typeface="Calibri"/>
                <a:cs typeface="Calibri"/>
                <a:sym typeface="Calibri"/>
              </a:rPr>
              <a:t> can help us advance racial and social justice even within the context of child welfare.  </a:t>
            </a:r>
            <a:endParaRPr dirty="0"/>
          </a:p>
        </p:txBody>
      </p:sp>
      <p:sp>
        <p:nvSpPr>
          <p:cNvPr id="364" name="Google Shape;364;g1351a8f370f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1351a8f370f_0_3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3" name="Google Shape;383;g1351a8f370f_0_30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Gary, slides 17-21.  10:55-11:00</a:t>
            </a:r>
            <a:endParaRPr/>
          </a:p>
        </p:txBody>
      </p:sp>
      <p:sp>
        <p:nvSpPr>
          <p:cNvPr id="384" name="Google Shape;384;g1351a8f370f_0_30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45</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smtClean="0"/>
              <a:t>Gary</a:t>
            </a:r>
          </a:p>
          <a:p>
            <a:pPr marL="0" lvl="0" indent="0" algn="l" rtl="0">
              <a:spcBef>
                <a:spcPts val="0"/>
              </a:spcBef>
              <a:spcAft>
                <a:spcPts val="0"/>
              </a:spcAft>
              <a:buNone/>
            </a:pPr>
            <a:endParaRPr lang="en-US" dirty="0" smtClean="0"/>
          </a:p>
          <a:p>
            <a:pPr marL="0" lvl="0" indent="0" algn="l" rtl="0">
              <a:spcBef>
                <a:spcPts val="0"/>
              </a:spcBef>
              <a:spcAft>
                <a:spcPts val="0"/>
              </a:spcAft>
              <a:buNone/>
            </a:pPr>
            <a:r>
              <a:rPr lang="en-US" dirty="0" smtClean="0"/>
              <a:t>Race Forward model (https://www.cacgrants.org/assets/ce/Documents/2019/FourLevelsOfRacism.pdf)</a:t>
            </a:r>
          </a:p>
          <a:p>
            <a:pPr marL="0" lvl="0" indent="0" algn="l" rtl="0">
              <a:spcBef>
                <a:spcPts val="0"/>
              </a:spcBef>
              <a:spcAft>
                <a:spcPts val="0"/>
              </a:spcAft>
              <a:buNone/>
            </a:pPr>
            <a:endParaRPr lang="en-US" dirty="0" smtClean="0"/>
          </a:p>
          <a:p>
            <a:pPr marL="0" lvl="0" indent="0" algn="l" rtl="0">
              <a:spcBef>
                <a:spcPts val="0"/>
              </a:spcBef>
              <a:spcAft>
                <a:spcPts val="0"/>
              </a:spcAft>
              <a:buNone/>
            </a:pPr>
            <a:r>
              <a:rPr lang="en-US" dirty="0" smtClean="0"/>
              <a:t>In the institutional bucket, ”individuals within institutions take on the power of the institution when they reinforce racial inequities.” In other words, we are personally responsible for interrupting institutional racism when we see it happening. It is not enough to not be personally racist. We must actively take on anti-racism as a personal commitment.</a:t>
            </a:r>
          </a:p>
          <a:p>
            <a:pPr marL="0" lvl="0" indent="0" algn="l" rtl="0">
              <a:spcBef>
                <a:spcPts val="0"/>
              </a:spcBef>
              <a:spcAft>
                <a:spcPts val="0"/>
              </a:spcAft>
              <a:buNone/>
            </a:pPr>
            <a:endParaRPr lang="en-US" dirty="0" smtClean="0"/>
          </a:p>
          <a:p>
            <a:pPr marL="0" lvl="0" indent="0" algn="l" rtl="0">
              <a:spcBef>
                <a:spcPts val="0"/>
              </a:spcBef>
              <a:spcAft>
                <a:spcPts val="0"/>
              </a:spcAft>
              <a:buNone/>
            </a:pPr>
            <a:r>
              <a:rPr lang="en-US" dirty="0" smtClean="0"/>
              <a:t>In the structural bucket, we’ll see how collaboration across systems can maintain the discriminatory/oppressive status quo when we get to white supremacy culture and bias.</a:t>
            </a:r>
          </a:p>
          <a:p>
            <a:pPr marL="0" lvl="0" indent="0" algn="l" rtl="0">
              <a:spcBef>
                <a:spcPts val="0"/>
              </a:spcBef>
              <a:spcAft>
                <a:spcPts val="0"/>
              </a:spcAft>
              <a:buNone/>
            </a:pPr>
            <a:endParaRPr lang="en-US" dirty="0" smtClean="0"/>
          </a:p>
          <a:p>
            <a:pPr marL="0" lvl="0" indent="0" algn="l" rtl="0">
              <a:spcBef>
                <a:spcPts val="0"/>
              </a:spcBef>
              <a:spcAft>
                <a:spcPts val="0"/>
              </a:spcAft>
              <a:buNone/>
            </a:pPr>
            <a:r>
              <a:rPr lang="en-US" dirty="0" smtClean="0"/>
              <a:t>And yet, there is hope, because other human services (self-sufficiency) have divested from surveillance and partnering with systems of punishment (“accountability”).</a:t>
            </a:r>
          </a:p>
          <a:p>
            <a:pPr marL="0" lvl="0" indent="0" algn="l" rtl="0">
              <a:spcBef>
                <a:spcPts val="0"/>
              </a:spcBef>
              <a:spcAft>
                <a:spcPts val="0"/>
              </a:spcAft>
              <a:buNone/>
            </a:pPr>
            <a:r>
              <a:rPr lang="en-US" dirty="0" smtClean="0"/>
              <a:t>Also, we currently have a clear policy that we don’t tip off immigration status to ICE (most of the time), so </a:t>
            </a:r>
            <a:r>
              <a:rPr lang="en-US" i="1" dirty="0" smtClean="0"/>
              <a:t>we have already made some decisions to divest from this</a:t>
            </a:r>
            <a:r>
              <a:rPr lang="en-US" i="0" dirty="0" smtClean="0"/>
              <a:t>.</a:t>
            </a:r>
            <a:endParaRPr lang="en-US" dirty="0" smtClean="0"/>
          </a:p>
          <a:p>
            <a:pPr marL="0" lvl="0" indent="0" algn="l" rtl="0">
              <a:spcBef>
                <a:spcPts val="0"/>
              </a:spcBef>
              <a:spcAft>
                <a:spcPts val="0"/>
              </a:spcAft>
              <a:buNone/>
            </a:pPr>
            <a:endParaRPr lang="en-US" dirty="0" smtClean="0"/>
          </a:p>
          <a:p>
            <a:pPr marL="0" lvl="0" indent="0" algn="l" rtl="0">
              <a:spcBef>
                <a:spcPts val="0"/>
              </a:spcBef>
              <a:spcAft>
                <a:spcPts val="0"/>
              </a:spcAft>
              <a:buNone/>
            </a:pPr>
            <a:r>
              <a:rPr lang="en-US" b="1" dirty="0" smtClean="0"/>
              <a:t>From Aprille: Relational worldview logic models help us to decolonize our thinking by shifting from linear and individual to circular/collective and systems theory (e.g. person in environment)</a:t>
            </a:r>
            <a:endParaRPr lang="en-US" dirty="0" smtClean="0"/>
          </a:p>
          <a:p>
            <a:pPr marL="158750" indent="0">
              <a:buNone/>
            </a:pPr>
            <a:endParaRPr lang="en-US" b="1"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5892E4B-DBAB-4144-A289-A06A3DB35D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35486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1351a8f370f_0_1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7" name="Google Shape;437;g1351a8f370f_0_109:notes"/>
          <p:cNvSpPr txBox="1">
            <a:spLocks noGrp="1"/>
          </p:cNvSpPr>
          <p:nvPr>
            <p:ph type="body" idx="1"/>
          </p:nvPr>
        </p:nvSpPr>
        <p:spPr>
          <a:xfrm>
            <a:off x="685800" y="4400550"/>
            <a:ext cx="5486400" cy="3600600"/>
          </a:xfrm>
          <a:prstGeom prst="rect">
            <a:avLst/>
          </a:prstGeom>
          <a:noFill/>
          <a:ln>
            <a:noFill/>
          </a:ln>
        </p:spPr>
        <p:txBody>
          <a:bodyPr spcFirstLastPara="1" wrap="square" lIns="91325" tIns="45650" rIns="91325" bIns="45650" anchor="t" anchorCtr="0">
            <a:noAutofit/>
          </a:bodyPr>
          <a:lstStyle/>
          <a:p>
            <a:pPr marL="0" lvl="0" indent="0" algn="l" rtl="0">
              <a:spcBef>
                <a:spcPts val="0"/>
              </a:spcBef>
              <a:spcAft>
                <a:spcPts val="0"/>
              </a:spcAft>
              <a:buNone/>
            </a:pPr>
            <a:r>
              <a:rPr lang="en-US"/>
              <a:t>Sylvia, slides 22-25, 11:00-11:05</a:t>
            </a:r>
            <a:endParaRPr/>
          </a:p>
          <a:p>
            <a:pPr marL="457200" lvl="0" indent="-298450" algn="l" rtl="0">
              <a:spcBef>
                <a:spcPts val="0"/>
              </a:spcBef>
              <a:spcAft>
                <a:spcPts val="0"/>
              </a:spcAft>
              <a:buSzPts val="1100"/>
              <a:buChar char="●"/>
            </a:pPr>
            <a:r>
              <a:rPr lang="en-US"/>
              <a:t>Following the first three sessions on racism in the child welfare system and some information about the African American experience we focused on providing a series on the experience of Native Americans. </a:t>
            </a:r>
            <a:endParaRPr/>
          </a:p>
          <a:p>
            <a:pPr marL="457200" lvl="0" indent="-298450" algn="l" rtl="0">
              <a:spcBef>
                <a:spcPts val="0"/>
              </a:spcBef>
              <a:spcAft>
                <a:spcPts val="0"/>
              </a:spcAft>
              <a:buSzPts val="1100"/>
              <a:buChar char="●"/>
            </a:pPr>
            <a:r>
              <a:rPr lang="en-US"/>
              <a:t>In partnership with the CDSS Office of Tribal Affairs we developed three sessions That were delivered in the fall of 2022 and early 2022.</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Date fix logos </a:t>
            </a:r>
            <a:endParaRPr/>
          </a:p>
          <a:p>
            <a:pPr marL="0" lvl="0" indent="0" algn="l" rtl="0">
              <a:spcBef>
                <a:spcPts val="0"/>
              </a:spcBef>
              <a:spcAft>
                <a:spcPts val="0"/>
              </a:spcAft>
              <a:buNone/>
            </a:pPr>
            <a:r>
              <a:rPr lang="en-US"/>
              <a:t>-Kick off SO &amp; land acknowledgement and hand over to Tribal </a:t>
            </a:r>
            <a:endParaRPr/>
          </a:p>
        </p:txBody>
      </p:sp>
      <p:sp>
        <p:nvSpPr>
          <p:cNvPr id="438" name="Google Shape;438;g1351a8f370f_0_109:notes"/>
          <p:cNvSpPr txBox="1">
            <a:spLocks noGrp="1"/>
          </p:cNvSpPr>
          <p:nvPr>
            <p:ph type="sldNum" idx="12"/>
          </p:nvPr>
        </p:nvSpPr>
        <p:spPr>
          <a:xfrm>
            <a:off x="3884613" y="8685214"/>
            <a:ext cx="2971800" cy="459000"/>
          </a:xfrm>
          <a:prstGeom prst="rect">
            <a:avLst/>
          </a:prstGeom>
          <a:noFill/>
          <a:ln>
            <a:noFill/>
          </a:ln>
        </p:spPr>
        <p:txBody>
          <a:bodyPr spcFirstLastPara="1" wrap="square" lIns="91325" tIns="45650" rIns="91325" bIns="45650" anchor="b" anchorCtr="0">
            <a:noAutofit/>
          </a:bodyPr>
          <a:lstStyle/>
          <a:p>
            <a:pPr marL="0" lvl="0" indent="0" algn="r" rtl="0">
              <a:spcBef>
                <a:spcPts val="0"/>
              </a:spcBef>
              <a:spcAft>
                <a:spcPts val="0"/>
              </a:spcAft>
              <a:buNone/>
            </a:pPr>
            <a:fld id="{00000000-1234-1234-1234-123412341234}" type="slidenum">
              <a:rPr lang="en-US" sz="1400"/>
              <a:t>50</a:t>
            </a:fld>
            <a:endParaRPr sz="14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1351a8f370f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1"/>
              </a:buClr>
              <a:buSzPts val="1200"/>
              <a:buFont typeface="Calibri"/>
              <a:buNone/>
            </a:pPr>
            <a:r>
              <a:rPr lang="en-US"/>
              <a:t>Sylvia- these were our learning objectives for our first ICWA session.</a:t>
            </a:r>
            <a:endParaRPr/>
          </a:p>
          <a:p>
            <a:pPr marL="457200" lvl="0" indent="-298450" algn="l" rtl="0">
              <a:spcBef>
                <a:spcPts val="0"/>
              </a:spcBef>
              <a:spcAft>
                <a:spcPts val="0"/>
              </a:spcAft>
              <a:buSzPts val="1100"/>
              <a:buChar char="●"/>
            </a:pPr>
            <a:r>
              <a:rPr lang="en-US"/>
              <a:t>It was important to review the data, or the lack of it, in our current system so that we could better understand the issues of disproportionality and disparity of Native American children in the California child welfare system. </a:t>
            </a:r>
            <a:endParaRPr/>
          </a:p>
          <a:p>
            <a:pPr marL="457200" lvl="0" indent="-298450" algn="l" rtl="0">
              <a:spcBef>
                <a:spcPts val="0"/>
              </a:spcBef>
              <a:spcAft>
                <a:spcPts val="0"/>
              </a:spcAft>
              <a:buSzPts val="1100"/>
              <a:buChar char="●"/>
            </a:pPr>
            <a:r>
              <a:rPr lang="en-US"/>
              <a:t>It was also important to understand the historical context of Native American people in our country and the impact that experience had and continues to have on Native people and communities. </a:t>
            </a:r>
            <a:endParaRPr/>
          </a:p>
          <a:p>
            <a:pPr marL="457200" lvl="0" indent="-298450" algn="l" rtl="0">
              <a:spcBef>
                <a:spcPts val="0"/>
              </a:spcBef>
              <a:spcAft>
                <a:spcPts val="0"/>
              </a:spcAft>
              <a:buSzPts val="1100"/>
              <a:buChar char="●"/>
            </a:pPr>
            <a:r>
              <a:rPr lang="en-US"/>
              <a:t>Lastly, the importance of having knowledge about the many laws and practices by the United States government that impacted Native American people’s experience in this country, especially children and families (relocation, boarding schools, adoption project…)</a:t>
            </a:r>
            <a:endParaRPr/>
          </a:p>
        </p:txBody>
      </p:sp>
      <p:sp>
        <p:nvSpPr>
          <p:cNvPr id="454" name="Google Shape;454;g1351a8f370f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1351a8f370f_1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62" name="Google Shape;462;g1351a8f370f_1_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Sylvia-These were the learning objectives we focused on for the second and third sessions of the ICWA series. </a:t>
            </a:r>
            <a:endParaRPr/>
          </a:p>
          <a:p>
            <a:pPr marL="457200" lvl="0" indent="-298450" algn="l" rtl="0">
              <a:spcBef>
                <a:spcPts val="0"/>
              </a:spcBef>
              <a:spcAft>
                <a:spcPts val="0"/>
              </a:spcAft>
              <a:buSzPts val="1100"/>
              <a:buChar char="●"/>
            </a:pPr>
            <a:r>
              <a:rPr lang="en-US"/>
              <a:t>The importance of understanding that Tribes are sovereign nations and therefore our interaction with Tribes is in a government to government context. It is a political distinction not an ethnic one. </a:t>
            </a:r>
            <a:endParaRPr/>
          </a:p>
          <a:p>
            <a:pPr marL="457200" lvl="0" indent="-298450" algn="l" rtl="0">
              <a:spcBef>
                <a:spcPts val="0"/>
              </a:spcBef>
              <a:spcAft>
                <a:spcPts val="0"/>
              </a:spcAft>
              <a:buSzPts val="1100"/>
              <a:buChar char="●"/>
            </a:pPr>
            <a:r>
              <a:rPr lang="en-US"/>
              <a:t>Tribal engagement and consultation are required to ensure the respect necessary is given to Tribes as sovereign nations. </a:t>
            </a:r>
            <a:endParaRPr/>
          </a:p>
          <a:p>
            <a:pPr marL="457200" lvl="0" indent="-298450" algn="l" rtl="0">
              <a:spcBef>
                <a:spcPts val="0"/>
              </a:spcBef>
              <a:spcAft>
                <a:spcPts val="0"/>
              </a:spcAft>
              <a:buSzPts val="1100"/>
              <a:buChar char="●"/>
            </a:pPr>
            <a:r>
              <a:rPr lang="en-US"/>
              <a:t>The ICWA is one way of repairing the damage this country has inflicted on Native American people and child welfare leadership is responsible for ensuring appropriate application at all levels of the agency.</a:t>
            </a:r>
            <a:endParaRPr/>
          </a:p>
        </p:txBody>
      </p:sp>
      <p:sp>
        <p:nvSpPr>
          <p:cNvPr id="463" name="Google Shape;463;g1351a8f370f_1_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52</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11:05-11:20 </a:t>
            </a:r>
            <a:endParaRPr/>
          </a:p>
          <a:p>
            <a:pPr marL="0" lvl="0" indent="0" algn="l" rtl="0">
              <a:spcBef>
                <a:spcPts val="0"/>
              </a:spcBef>
              <a:spcAft>
                <a:spcPts val="0"/>
              </a:spcAft>
              <a:buNone/>
            </a:pPr>
            <a:endParaRPr/>
          </a:p>
          <a:p>
            <a:pPr marL="0" lvl="0" indent="0" algn="l" rtl="0">
              <a:spcBef>
                <a:spcPts val="0"/>
              </a:spcBef>
              <a:spcAft>
                <a:spcPts val="0"/>
              </a:spcAft>
              <a:buNone/>
            </a:pPr>
            <a:r>
              <a:rPr lang="en-US"/>
              <a:t>Sylvia and Judy to explain that if CPM’s LB and PBs are viewed through the REDI lens, they really do combine together (all the behaviors) to form a foundation for REDI practice.  Ask people to give a quick example of REDI practice and then will show how that example could be an illustration of a CPM Bx in operation.  These people will have been prepared to give 2 minute short stories…</a:t>
            </a:r>
            <a:endParaRPr/>
          </a:p>
        </p:txBody>
      </p:sp>
      <p:sp>
        <p:nvSpPr>
          <p:cNvPr id="469" name="Google Shape;469;p1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600" dirty="0">
                <a:solidFill>
                  <a:schemeClr val="dk1"/>
                </a:solidFill>
                <a:latin typeface="Calibri"/>
                <a:ea typeface="Calibri"/>
                <a:cs typeface="Calibri"/>
                <a:sym typeface="Calibri"/>
              </a:rPr>
              <a:t>Sylvia, send to the breakouts–11:20-11:35, session.  </a:t>
            </a:r>
            <a:endParaRPr sz="1600" dirty="0">
              <a:solidFill>
                <a:schemeClr val="dk1"/>
              </a:solidFill>
              <a:latin typeface="Calibri"/>
              <a:ea typeface="Calibri"/>
              <a:cs typeface="Calibri"/>
              <a:sym typeface="Calibri"/>
            </a:endParaRPr>
          </a:p>
          <a:p>
            <a:pPr marL="0" lvl="0" indent="0" algn="l" rtl="0">
              <a:spcBef>
                <a:spcPts val="0"/>
              </a:spcBef>
              <a:spcAft>
                <a:spcPts val="0"/>
              </a:spcAft>
              <a:buNone/>
            </a:pPr>
            <a:r>
              <a:rPr lang="en-US" sz="1600" dirty="0">
                <a:solidFill>
                  <a:schemeClr val="dk1"/>
                </a:solidFill>
                <a:latin typeface="Calibri"/>
                <a:ea typeface="Calibri"/>
                <a:cs typeface="Calibri"/>
                <a:sym typeface="Calibri"/>
              </a:rPr>
              <a:t>11:35-11:40 chat/reflect  (</a:t>
            </a:r>
            <a:r>
              <a:rPr lang="en-US" sz="1600" dirty="0" smtClean="0">
                <a:solidFill>
                  <a:schemeClr val="dk1"/>
                </a:solidFill>
                <a:latin typeface="Calibri"/>
                <a:ea typeface="Calibri"/>
                <a:cs typeface="Calibri"/>
                <a:sym typeface="Calibri"/>
              </a:rPr>
              <a:t>Eva/Amy/VRH)</a:t>
            </a:r>
            <a:endParaRPr sz="1600" dirty="0">
              <a:solidFill>
                <a:schemeClr val="dk1"/>
              </a:solidFill>
              <a:latin typeface="Calibri"/>
              <a:ea typeface="Calibri"/>
              <a:cs typeface="Calibri"/>
              <a:sym typeface="Calibri"/>
            </a:endParaRPr>
          </a:p>
          <a:p>
            <a:pPr marL="0" lvl="0" indent="0" algn="l" rtl="0">
              <a:spcBef>
                <a:spcPts val="0"/>
              </a:spcBef>
              <a:spcAft>
                <a:spcPts val="0"/>
              </a:spcAft>
              <a:buNone/>
            </a:pPr>
            <a:endParaRPr sz="16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600" dirty="0">
                <a:solidFill>
                  <a:schemeClr val="dk1"/>
                </a:solidFill>
                <a:latin typeface="Calibri"/>
                <a:ea typeface="Calibri"/>
                <a:cs typeface="Calibri"/>
                <a:sym typeface="Calibri"/>
              </a:rPr>
              <a:t>This is your chance to make some personal commitment to joining the effort to advance race equity, diversity, and inclusion in our own agencies.  We hope that the past 9 webinars have provided you with a stronger understanding of the practical ways that CPM can help!  Send folks into 15 minute breakout sessions.  Folks are invited to drop their “one thing” (response to the Q1) into chat as they return.  Reflections here by whoever has this slide.</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None/>
            </a:pPr>
            <a:endParaRPr dirty="0"/>
          </a:p>
        </p:txBody>
      </p:sp>
      <p:sp>
        <p:nvSpPr>
          <p:cNvPr id="482" name="Google Shape;482;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Virginia–9:05-9:10 (1 of 3)</a:t>
            </a:r>
            <a:endParaRPr dirty="0"/>
          </a:p>
        </p:txBody>
      </p:sp>
      <p:sp>
        <p:nvSpPr>
          <p:cNvPr id="195" name="Google Shape;19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1341133a345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0" name="Google Shape;490;g1341133a345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Andrea or </a:t>
            </a:r>
            <a:r>
              <a:rPr lang="en-US" dirty="0" smtClean="0"/>
              <a:t>Anita–11:45-11:55 </a:t>
            </a:r>
            <a:endParaRPr dirty="0"/>
          </a:p>
          <a:p>
            <a:pPr marL="0" lvl="0" indent="0" algn="l" rtl="0">
              <a:spcBef>
                <a:spcPts val="0"/>
              </a:spcBef>
              <a:spcAft>
                <a:spcPts val="0"/>
              </a:spcAft>
              <a:buNone/>
            </a:pPr>
            <a:r>
              <a:rPr lang="en-US" dirty="0"/>
              <a:t>Launch this poll and reflect </a:t>
            </a:r>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Stuart–11:55-noon</a:t>
            </a:r>
            <a:endParaRPr dirty="0"/>
          </a:p>
          <a:p>
            <a:pPr marL="457200" lvl="0" indent="-298450" algn="l" rtl="0">
              <a:spcBef>
                <a:spcPts val="0"/>
              </a:spcBef>
              <a:spcAft>
                <a:spcPts val="0"/>
              </a:spcAft>
              <a:buSzPts val="1100"/>
              <a:buChar char="●"/>
            </a:pPr>
            <a:r>
              <a:rPr lang="en-US" sz="1600" dirty="0">
                <a:solidFill>
                  <a:schemeClr val="dk1"/>
                </a:solidFill>
                <a:latin typeface="Calibri"/>
                <a:ea typeface="Calibri"/>
                <a:cs typeface="Calibri"/>
                <a:sym typeface="Calibri"/>
              </a:rPr>
              <a:t>CPM is a </a:t>
            </a:r>
            <a:r>
              <a:rPr lang="en-US" sz="1600" b="1" i="1" dirty="0">
                <a:solidFill>
                  <a:schemeClr val="dk1"/>
                </a:solidFill>
                <a:latin typeface="Calibri"/>
                <a:ea typeface="Calibri"/>
                <a:cs typeface="Calibri"/>
                <a:sym typeface="Calibri"/>
              </a:rPr>
              <a:t>vehicle for change,</a:t>
            </a:r>
            <a:r>
              <a:rPr lang="en-US" sz="1600" dirty="0">
                <a:solidFill>
                  <a:schemeClr val="dk1"/>
                </a:solidFill>
                <a:latin typeface="Calibri"/>
                <a:ea typeface="Calibri"/>
                <a:cs typeface="Calibri"/>
                <a:sym typeface="Calibri"/>
              </a:rPr>
              <a:t> can help us advance racial and social justice even within the context of child welfare.  </a:t>
            </a:r>
            <a:endParaRPr sz="1600" dirty="0">
              <a:solidFill>
                <a:schemeClr val="dk1"/>
              </a:solidFill>
              <a:latin typeface="Calibri"/>
              <a:ea typeface="Calibri"/>
              <a:cs typeface="Calibri"/>
              <a:sym typeface="Calibri"/>
            </a:endParaRPr>
          </a:p>
          <a:p>
            <a:pPr marL="457200" lvl="0" indent="-330200" algn="l" rtl="0">
              <a:spcBef>
                <a:spcPts val="0"/>
              </a:spcBef>
              <a:spcAft>
                <a:spcPts val="0"/>
              </a:spcAft>
              <a:buClr>
                <a:schemeClr val="dk1"/>
              </a:buClr>
              <a:buSzPts val="1600"/>
              <a:buFont typeface="Calibri"/>
              <a:buChar char="●"/>
            </a:pPr>
            <a:r>
              <a:rPr lang="en-US" sz="1600" dirty="0">
                <a:solidFill>
                  <a:schemeClr val="dk1"/>
                </a:solidFill>
                <a:latin typeface="Calibri"/>
                <a:ea typeface="Calibri"/>
                <a:cs typeface="Calibri"/>
                <a:sym typeface="Calibri"/>
              </a:rPr>
              <a:t>You are important; your commitment matters; you matter.</a:t>
            </a:r>
            <a:endParaRPr sz="1600" dirty="0">
              <a:solidFill>
                <a:schemeClr val="dk1"/>
              </a:solidFill>
              <a:latin typeface="Calibri"/>
              <a:ea typeface="Calibri"/>
              <a:cs typeface="Calibri"/>
              <a:sym typeface="Calibri"/>
            </a:endParaRPr>
          </a:p>
          <a:p>
            <a:pPr marL="457200" lvl="0" indent="-330200" algn="l" rtl="0">
              <a:spcBef>
                <a:spcPts val="0"/>
              </a:spcBef>
              <a:spcAft>
                <a:spcPts val="0"/>
              </a:spcAft>
              <a:buClr>
                <a:schemeClr val="dk1"/>
              </a:buClr>
              <a:buSzPts val="1600"/>
              <a:buFont typeface="Calibri"/>
              <a:buChar char="●"/>
            </a:pPr>
            <a:r>
              <a:rPr lang="en-US" sz="1600" dirty="0">
                <a:solidFill>
                  <a:schemeClr val="dk1"/>
                </a:solidFill>
                <a:latin typeface="Calibri"/>
                <a:ea typeface="Calibri"/>
                <a:cs typeface="Calibri"/>
                <a:sym typeface="Calibri"/>
              </a:rPr>
              <a:t>none of us can do this alone, but together we can…!</a:t>
            </a:r>
            <a:endParaRPr sz="1600" dirty="0">
              <a:solidFill>
                <a:schemeClr val="dk1"/>
              </a:solidFill>
              <a:latin typeface="Calibri"/>
              <a:ea typeface="Calibri"/>
              <a:cs typeface="Calibri"/>
              <a:sym typeface="Calibri"/>
            </a:endParaRPr>
          </a:p>
        </p:txBody>
      </p:sp>
      <p:sp>
        <p:nvSpPr>
          <p:cNvPr id="495" name="Google Shape;495;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chemeClr val="dk1"/>
                </a:solidFill>
              </a:rPr>
              <a:t>Virginia–9:05-9:10 (2 of 3) </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US" dirty="0">
                <a:solidFill>
                  <a:schemeClr val="dk1"/>
                </a:solidFill>
              </a:rPr>
              <a:t> We are going to lift our lens today to the voice of families; to those who we must center, but so often miss as we reflect on our practice and our outcomes.  CPM calls us to seek out the voices, experiences, and stories of our families regularly and often. </a:t>
            </a:r>
            <a:endParaRPr dirty="0"/>
          </a:p>
        </p:txBody>
      </p:sp>
      <p:sp>
        <p:nvSpPr>
          <p:cNvPr id="206" name="Google Shape;20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Barry–9:10-9:12</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Add all members of the </a:t>
            </a:r>
            <a:r>
              <a:rPr lang="en-US" dirty="0" err="1"/>
              <a:t>Latinx</a:t>
            </a:r>
            <a:r>
              <a:rPr lang="en-US" dirty="0"/>
              <a:t> workgroup—</a:t>
            </a:r>
            <a:r>
              <a:rPr lang="en-US" dirty="0" err="1"/>
              <a:t>Javi</a:t>
            </a:r>
            <a:r>
              <a:rPr lang="en-US" dirty="0"/>
              <a:t>, Virginia, Jorge, Amy, Judy, Sylvia, Gary, Eva, Mia, Anita, </a:t>
            </a:r>
            <a:r>
              <a:rPr lang="en-US" dirty="0" err="1"/>
              <a:t>Wanjiru</a:t>
            </a:r>
            <a:r>
              <a:rPr lang="en-US" dirty="0"/>
              <a:t>, Kate, Andrea (anyone missing</a:t>
            </a:r>
            <a:r>
              <a:rPr lang="en-US" dirty="0" smtClean="0"/>
              <a:t>?) Barry turns over to </a:t>
            </a:r>
            <a:r>
              <a:rPr lang="en-US" dirty="0" err="1" smtClean="0"/>
              <a:t>Javi</a:t>
            </a:r>
            <a:endParaRPr dirty="0"/>
          </a:p>
        </p:txBody>
      </p:sp>
      <p:sp>
        <p:nvSpPr>
          <p:cNvPr id="217" name="Google Shape;21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Javi–9:12-9:15 (1 of 2)</a:t>
            </a:r>
            <a:endParaRPr/>
          </a:p>
        </p:txBody>
      </p:sp>
      <p:sp>
        <p:nvSpPr>
          <p:cNvPr id="236" name="Google Shape;23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solidFill>
                  <a:schemeClr val="dk1"/>
                </a:solidFill>
              </a:rPr>
              <a:t>Javi</a:t>
            </a:r>
            <a:r>
              <a:rPr lang="en-US" dirty="0">
                <a:solidFill>
                  <a:schemeClr val="dk1"/>
                </a:solidFill>
              </a:rPr>
              <a:t>–9:12-9:15 (2 of 2)</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US" dirty="0">
                <a:solidFill>
                  <a:schemeClr val="dk1"/>
                </a:solidFill>
              </a:rPr>
              <a:t>Review the CPM Practice Behaviors that anchored Webs 1 and 2. Ask people to open up their document from chat to have them handy. </a:t>
            </a:r>
            <a:r>
              <a:rPr lang="en-US" dirty="0" smtClean="0">
                <a:solidFill>
                  <a:schemeClr val="dk1"/>
                </a:solidFill>
              </a:rPr>
              <a:t> </a:t>
            </a:r>
            <a:r>
              <a:rPr lang="en-US" dirty="0" err="1" smtClean="0">
                <a:solidFill>
                  <a:schemeClr val="dk1"/>
                </a:solidFill>
              </a:rPr>
              <a:t>Javi</a:t>
            </a:r>
            <a:r>
              <a:rPr lang="en-US" dirty="0" smtClean="0">
                <a:solidFill>
                  <a:schemeClr val="dk1"/>
                </a:solidFill>
              </a:rPr>
              <a:t> turns over to Judy</a:t>
            </a:r>
            <a:endParaRPr dirty="0">
              <a:solidFill>
                <a:schemeClr val="dk1"/>
              </a:solidFill>
            </a:endParaRPr>
          </a:p>
          <a:p>
            <a:pPr marL="0" lvl="0" indent="0" algn="l" rtl="0">
              <a:spcBef>
                <a:spcPts val="0"/>
              </a:spcBef>
              <a:spcAft>
                <a:spcPts val="0"/>
              </a:spcAft>
              <a:buNone/>
            </a:pPr>
            <a:endParaRPr dirty="0"/>
          </a:p>
        </p:txBody>
      </p:sp>
      <p:sp>
        <p:nvSpPr>
          <p:cNvPr id="244" name="Google Shape;244;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1341133a345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1341133a345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3300">
                <a:solidFill>
                  <a:schemeClr val="dk1"/>
                </a:solidFill>
                <a:latin typeface="Calibri"/>
                <a:ea typeface="Calibri"/>
                <a:cs typeface="Calibri"/>
                <a:sym typeface="Calibri"/>
              </a:rPr>
              <a:t>Judy—9:15-9:20</a:t>
            </a:r>
            <a:endParaRPr sz="33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3300">
                <a:solidFill>
                  <a:schemeClr val="dk1"/>
                </a:solidFill>
                <a:latin typeface="Calibri"/>
                <a:ea typeface="Calibri"/>
                <a:cs typeface="Calibri"/>
                <a:sym typeface="Calibri"/>
              </a:rPr>
              <a:t>Judy will bring us more “narrative/quotes” for the slide.  Similar to “stories from the field” which will bridge us back to webinar 2 before we get going with webinar 3’s content.  Say something like, “We highlighted effective practice and leadership from Monterey and Ventura during the last webinar.  Today we will continue forward to families and hear as directly as we can more perspective, more stories from three different counties in 3 regions of CA so that we could lean in more to stories of lived experience from a diverse and variety of contexts.  Our intention today is to feature leadership at all levels, from the child welfare staff and partners to those who can make systemic changes to ensure that all the ingredients for quality engagement, teaming, and advocacy are linking together and revolving around improving Latinx family experiences.”</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1354179cbcf_4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1354179cbcf_4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Judy (2 of 2) from 9:15-9:20</a:t>
            </a:r>
            <a:endParaRPr/>
          </a:p>
          <a:p>
            <a:pPr marL="0" lvl="0" indent="0" algn="l" rtl="0">
              <a:spcBef>
                <a:spcPts val="0"/>
              </a:spcBef>
              <a:spcAft>
                <a:spcPts val="0"/>
              </a:spcAft>
              <a:buNone/>
            </a:pPr>
            <a:endParaRPr/>
          </a:p>
          <a:p>
            <a:pPr marL="0" lvl="0" indent="0" algn="l" rtl="0">
              <a:spcBef>
                <a:spcPts val="0"/>
              </a:spcBef>
              <a:spcAft>
                <a:spcPts val="0"/>
              </a:spcAft>
              <a:buNone/>
            </a:pPr>
            <a:r>
              <a:rPr lang="en-US"/>
              <a:t>Then introduce Kate to hear more about great work happening in the field, more “stories from the field” that center Latinx families and voice.</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Right Pattern Content">
  <p:cSld name="Right Pattern Content">
    <p:bg>
      <p:bgPr>
        <a:solidFill>
          <a:schemeClr val="lt1"/>
        </a:solidFill>
        <a:effectLst/>
      </p:bgPr>
    </p:bg>
    <p:spTree>
      <p:nvGrpSpPr>
        <p:cNvPr id="1" name="Shape 80"/>
        <p:cNvGrpSpPr/>
        <p:nvPr/>
      </p:nvGrpSpPr>
      <p:grpSpPr>
        <a:xfrm>
          <a:off x="0" y="0"/>
          <a:ext cx="0" cy="0"/>
          <a:chOff x="0" y="0"/>
          <a:chExt cx="0" cy="0"/>
        </a:xfrm>
      </p:grpSpPr>
      <p:sp>
        <p:nvSpPr>
          <p:cNvPr id="81" name="Google Shape;81;p13"/>
          <p:cNvSpPr txBox="1">
            <a:spLocks noGrp="1"/>
          </p:cNvSpPr>
          <p:nvPr>
            <p:ph type="title"/>
          </p:nvPr>
        </p:nvSpPr>
        <p:spPr>
          <a:xfrm>
            <a:off x="762000" y="715961"/>
            <a:ext cx="6477000" cy="1188900"/>
          </a:xfrm>
          <a:prstGeom prst="rect">
            <a:avLst/>
          </a:prstGeom>
          <a:noFill/>
          <a:ln>
            <a:noFill/>
          </a:ln>
        </p:spPr>
        <p:txBody>
          <a:bodyPr spcFirstLastPara="1" wrap="square" lIns="91425" tIns="45700" rIns="91425" bIns="45700" anchor="t" anchorCtr="0">
            <a:normAutofit/>
          </a:bodyPr>
          <a:lstStyle>
            <a:lvl1pPr lvl="0" algn="l" rtl="0">
              <a:lnSpc>
                <a:spcPct val="90000"/>
              </a:lnSpc>
              <a:spcBef>
                <a:spcPts val="0"/>
              </a:spcBef>
              <a:spcAft>
                <a:spcPts val="0"/>
              </a:spcAft>
              <a:buClr>
                <a:schemeClr val="accent2"/>
              </a:buClr>
              <a:buSzPts val="4000"/>
              <a:buFont typeface="Quattrocento Sans"/>
              <a:buNone/>
              <a:defRPr sz="4000" b="1">
                <a:solidFill>
                  <a:schemeClr val="accent2"/>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2" name="Google Shape;82;p13"/>
          <p:cNvSpPr txBox="1">
            <a:spLocks noGrp="1"/>
          </p:cNvSpPr>
          <p:nvPr>
            <p:ph type="body" idx="1"/>
          </p:nvPr>
        </p:nvSpPr>
        <p:spPr>
          <a:xfrm>
            <a:off x="762000" y="1905000"/>
            <a:ext cx="6477000" cy="32766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563A13"/>
              </a:buClr>
              <a:buSzPts val="2000"/>
              <a:buNone/>
              <a:defRPr sz="2000" b="1">
                <a:solidFill>
                  <a:srgbClr val="563A13"/>
                </a:solidFill>
              </a:defRPr>
            </a:lvl1pPr>
            <a:lvl2pPr marL="914400" lvl="1" indent="-342900" algn="l" rtl="0">
              <a:lnSpc>
                <a:spcPct val="90000"/>
              </a:lnSpc>
              <a:spcBef>
                <a:spcPts val="800"/>
              </a:spcBef>
              <a:spcAft>
                <a:spcPts val="0"/>
              </a:spcAft>
              <a:buClr>
                <a:schemeClr val="dk1"/>
              </a:buClr>
              <a:buSzPts val="1800"/>
              <a:buChar char="•"/>
              <a:defRPr sz="1800">
                <a:solidFill>
                  <a:schemeClr val="dk1"/>
                </a:solidFill>
                <a:latin typeface="Quattrocento Sans"/>
                <a:ea typeface="Quattrocento Sans"/>
                <a:cs typeface="Quattrocento Sans"/>
                <a:sym typeface="Quattrocento Sans"/>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83" name="Google Shape;83;p13" descr="Chart, background pattern&#10;&#10;Description automatically generated"/>
          <p:cNvPicPr preferRelativeResize="0"/>
          <p:nvPr/>
        </p:nvPicPr>
        <p:blipFill rotWithShape="1">
          <a:blip r:embed="rId2">
            <a:alphaModFix/>
          </a:blip>
          <a:srcRect/>
          <a:stretch/>
        </p:blipFill>
        <p:spPr>
          <a:xfrm>
            <a:off x="7721600" y="-8164"/>
            <a:ext cx="4470400" cy="687705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2240">
          <p15:clr>
            <a:srgbClr val="5ACBF0"/>
          </p15:clr>
        </p15:guide>
        <p15:guide id="4" orient="horz" pos="2487">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0"/>
        <p:cNvGrpSpPr/>
        <p:nvPr/>
      </p:nvGrpSpPr>
      <p:grpSpPr>
        <a:xfrm>
          <a:off x="0" y="0"/>
          <a:ext cx="0" cy="0"/>
          <a:chOff x="0" y="0"/>
          <a:chExt cx="0" cy="0"/>
        </a:xfrm>
      </p:grpSpPr>
      <p:sp>
        <p:nvSpPr>
          <p:cNvPr id="91" name="Google Shape;91;p15"/>
          <p:cNvSpPr txBox="1">
            <a:spLocks noGrp="1"/>
          </p:cNvSpPr>
          <p:nvPr>
            <p:ph type="ctrTitle"/>
          </p:nvPr>
        </p:nvSpPr>
        <p:spPr>
          <a:xfrm>
            <a:off x="762000" y="1523999"/>
            <a:ext cx="10668000" cy="1986000"/>
          </a:xfrm>
          <a:prstGeom prst="rect">
            <a:avLst/>
          </a:prstGeom>
          <a:noFill/>
          <a:ln>
            <a:noFill/>
          </a:ln>
        </p:spPr>
        <p:txBody>
          <a:bodyPr spcFirstLastPara="1" wrap="square" lIns="91425" tIns="45700" rIns="91425" bIns="45700" anchor="b" anchorCtr="0">
            <a:normAutofit/>
          </a:bodyPr>
          <a:lstStyle>
            <a:lvl1pPr lvl="0" algn="ctr" rtl="0">
              <a:lnSpc>
                <a:spcPct val="90000"/>
              </a:lnSpc>
              <a:spcBef>
                <a:spcPts val="0"/>
              </a:spcBef>
              <a:spcAft>
                <a:spcPts val="0"/>
              </a:spcAft>
              <a:buClr>
                <a:schemeClr val="lt1"/>
              </a:buClr>
              <a:buSzPts val="6000"/>
              <a:buFont typeface="Impact"/>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2" name="Google Shape;92;p15"/>
          <p:cNvSpPr txBox="1">
            <a:spLocks noGrp="1"/>
          </p:cNvSpPr>
          <p:nvPr>
            <p:ph type="subTitle" idx="1"/>
          </p:nvPr>
        </p:nvSpPr>
        <p:spPr>
          <a:xfrm>
            <a:off x="762000" y="3809999"/>
            <a:ext cx="10668000" cy="1986000"/>
          </a:xfrm>
          <a:prstGeom prst="rect">
            <a:avLst/>
          </a:prstGeom>
          <a:noFill/>
          <a:ln>
            <a:noFill/>
          </a:ln>
        </p:spPr>
        <p:txBody>
          <a:bodyPr spcFirstLastPara="1" wrap="square" lIns="91425" tIns="45700" rIns="91425" bIns="45700" anchor="t" anchorCtr="0">
            <a:normAutofit/>
          </a:bodyPr>
          <a:lstStyle>
            <a:lvl1pPr lvl="0" algn="ctr" rtl="0">
              <a:lnSpc>
                <a:spcPct val="90000"/>
              </a:lnSpc>
              <a:spcBef>
                <a:spcPts val="1000"/>
              </a:spcBef>
              <a:spcAft>
                <a:spcPts val="0"/>
              </a:spcAft>
              <a:buClr>
                <a:schemeClr val="lt1"/>
              </a:buClr>
              <a:buSzPts val="2400"/>
              <a:buNone/>
              <a:defRPr sz="2400"/>
            </a:lvl1pPr>
            <a:lvl2pPr lvl="1" algn="ctr" rtl="0">
              <a:lnSpc>
                <a:spcPct val="90000"/>
              </a:lnSpc>
              <a:spcBef>
                <a:spcPts val="500"/>
              </a:spcBef>
              <a:spcAft>
                <a:spcPts val="0"/>
              </a:spcAft>
              <a:buClr>
                <a:schemeClr val="lt1"/>
              </a:buClr>
              <a:buSzPts val="2000"/>
              <a:buNone/>
              <a:defRPr sz="2000"/>
            </a:lvl2pPr>
            <a:lvl3pPr lvl="2" algn="ctr" rtl="0">
              <a:lnSpc>
                <a:spcPct val="90000"/>
              </a:lnSpc>
              <a:spcBef>
                <a:spcPts val="500"/>
              </a:spcBef>
              <a:spcAft>
                <a:spcPts val="0"/>
              </a:spcAft>
              <a:buClr>
                <a:schemeClr val="lt1"/>
              </a:buClr>
              <a:buSzPts val="1800"/>
              <a:buNone/>
              <a:defRPr sz="1800"/>
            </a:lvl3pPr>
            <a:lvl4pPr lvl="3" algn="ctr" rtl="0">
              <a:lnSpc>
                <a:spcPct val="90000"/>
              </a:lnSpc>
              <a:spcBef>
                <a:spcPts val="500"/>
              </a:spcBef>
              <a:spcAft>
                <a:spcPts val="0"/>
              </a:spcAft>
              <a:buClr>
                <a:schemeClr val="lt1"/>
              </a:buClr>
              <a:buSzPts val="1600"/>
              <a:buNone/>
              <a:defRPr sz="1600"/>
            </a:lvl4pPr>
            <a:lvl5pPr lvl="4" algn="ctr" rtl="0">
              <a:lnSpc>
                <a:spcPct val="90000"/>
              </a:lnSpc>
              <a:spcBef>
                <a:spcPts val="500"/>
              </a:spcBef>
              <a:spcAft>
                <a:spcPts val="0"/>
              </a:spcAft>
              <a:buClr>
                <a:schemeClr val="lt1"/>
              </a:buClr>
              <a:buSzPts val="1600"/>
              <a:buNone/>
              <a:defRPr sz="1600"/>
            </a:lvl5pPr>
            <a:lvl6pPr lvl="5" algn="ctr" rtl="0">
              <a:lnSpc>
                <a:spcPct val="90000"/>
              </a:lnSpc>
              <a:spcBef>
                <a:spcPts val="500"/>
              </a:spcBef>
              <a:spcAft>
                <a:spcPts val="0"/>
              </a:spcAft>
              <a:buClr>
                <a:schemeClr val="lt1"/>
              </a:buClr>
              <a:buSzPts val="1600"/>
              <a:buNone/>
              <a:defRPr sz="1600"/>
            </a:lvl6pPr>
            <a:lvl7pPr lvl="6" algn="ctr" rtl="0">
              <a:lnSpc>
                <a:spcPct val="90000"/>
              </a:lnSpc>
              <a:spcBef>
                <a:spcPts val="500"/>
              </a:spcBef>
              <a:spcAft>
                <a:spcPts val="0"/>
              </a:spcAft>
              <a:buClr>
                <a:schemeClr val="lt1"/>
              </a:buClr>
              <a:buSzPts val="1600"/>
              <a:buNone/>
              <a:defRPr sz="1600"/>
            </a:lvl7pPr>
            <a:lvl8pPr lvl="7" algn="ctr" rtl="0">
              <a:lnSpc>
                <a:spcPct val="90000"/>
              </a:lnSpc>
              <a:spcBef>
                <a:spcPts val="500"/>
              </a:spcBef>
              <a:spcAft>
                <a:spcPts val="0"/>
              </a:spcAft>
              <a:buClr>
                <a:schemeClr val="lt1"/>
              </a:buClr>
              <a:buSzPts val="1600"/>
              <a:buNone/>
              <a:defRPr sz="1600"/>
            </a:lvl8pPr>
            <a:lvl9pPr lvl="8" algn="ctr" rtl="0">
              <a:lnSpc>
                <a:spcPct val="90000"/>
              </a:lnSpc>
              <a:spcBef>
                <a:spcPts val="500"/>
              </a:spcBef>
              <a:spcAft>
                <a:spcPts val="0"/>
              </a:spcAft>
              <a:buClr>
                <a:schemeClr val="lt1"/>
              </a:buClr>
              <a:buSzPts val="1600"/>
              <a:buNone/>
              <a:defRPr sz="1600"/>
            </a:lvl9pPr>
          </a:lstStyle>
          <a:p>
            <a:endParaRPr/>
          </a:p>
        </p:txBody>
      </p:sp>
      <p:sp>
        <p:nvSpPr>
          <p:cNvPr id="93" name="Google Shape;93;p15"/>
          <p:cNvSpPr txBox="1">
            <a:spLocks noGrp="1"/>
          </p:cNvSpPr>
          <p:nvPr>
            <p:ph type="dt" idx="10"/>
          </p:nvPr>
        </p:nvSpPr>
        <p:spPr>
          <a:xfrm>
            <a:off x="762000" y="401594"/>
            <a:ext cx="3048000" cy="3651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4" name="Google Shape;94;p15"/>
          <p:cNvSpPr txBox="1">
            <a:spLocks noGrp="1"/>
          </p:cNvSpPr>
          <p:nvPr>
            <p:ph type="ftr" idx="11"/>
          </p:nvPr>
        </p:nvSpPr>
        <p:spPr>
          <a:xfrm>
            <a:off x="6858000" y="6096000"/>
            <a:ext cx="4572000" cy="365100"/>
          </a:xfrm>
          <a:prstGeom prst="rect">
            <a:avLst/>
          </a:prstGeom>
          <a:noFill/>
          <a:ln>
            <a:noFill/>
          </a:ln>
        </p:spPr>
        <p:txBody>
          <a:bodyPr spcFirstLastPara="1" wrap="square" lIns="91425" tIns="45700" rIns="91425" bIns="45700" anchor="t"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5" name="Google Shape;95;p15"/>
          <p:cNvSpPr txBox="1">
            <a:spLocks noGrp="1"/>
          </p:cNvSpPr>
          <p:nvPr>
            <p:ph type="sldNum" idx="12"/>
          </p:nvPr>
        </p:nvSpPr>
        <p:spPr>
          <a:xfrm>
            <a:off x="9144000" y="401594"/>
            <a:ext cx="2286000" cy="762000"/>
          </a:xfrm>
          <a:prstGeom prst="rect">
            <a:avLst/>
          </a:prstGeom>
          <a:noFill/>
          <a:ln>
            <a:noFill/>
          </a:ln>
        </p:spPr>
        <p:txBody>
          <a:bodyPr spcFirstLastPara="1" wrap="square" lIns="91425" tIns="45700" rIns="91425" bIns="45700" anchor="t"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6"/>
        <p:cNvGrpSpPr/>
        <p:nvPr/>
      </p:nvGrpSpPr>
      <p:grpSpPr>
        <a:xfrm>
          <a:off x="0" y="0"/>
          <a:ext cx="0" cy="0"/>
          <a:chOff x="0" y="0"/>
          <a:chExt cx="0" cy="0"/>
        </a:xfrm>
      </p:grpSpPr>
      <p:sp>
        <p:nvSpPr>
          <p:cNvPr id="97" name="Google Shape;97;p16"/>
          <p:cNvSpPr txBox="1">
            <a:spLocks noGrp="1"/>
          </p:cNvSpPr>
          <p:nvPr>
            <p:ph type="title"/>
          </p:nvPr>
        </p:nvSpPr>
        <p:spPr>
          <a:xfrm>
            <a:off x="762000" y="1524000"/>
            <a:ext cx="9144000" cy="1263600"/>
          </a:xfrm>
          <a:prstGeom prst="rect">
            <a:avLst/>
          </a:prstGeom>
          <a:noFill/>
          <a:ln>
            <a:noFill/>
          </a:ln>
        </p:spPr>
        <p:txBody>
          <a:bodyPr spcFirstLastPara="1" wrap="square" lIns="91425" tIns="45700" rIns="91425" bIns="45700" anchor="t" anchorCtr="0">
            <a:normAutofit/>
          </a:bodyPr>
          <a:lstStyle>
            <a:lvl1pPr lvl="0" algn="l" rtl="0">
              <a:lnSpc>
                <a:spcPct val="9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8" name="Google Shape;98;p16"/>
          <p:cNvSpPr txBox="1">
            <a:spLocks noGrp="1"/>
          </p:cNvSpPr>
          <p:nvPr>
            <p:ph type="body" idx="1"/>
          </p:nvPr>
        </p:nvSpPr>
        <p:spPr>
          <a:xfrm>
            <a:off x="762000" y="3047999"/>
            <a:ext cx="10668000" cy="30480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lt1"/>
              </a:buClr>
              <a:buSzPts val="1800"/>
              <a:buChar char="•"/>
              <a:defRPr/>
            </a:lvl1pPr>
            <a:lvl2pPr marL="914400" lvl="1" indent="-342900" algn="l" rtl="0">
              <a:lnSpc>
                <a:spcPct val="90000"/>
              </a:lnSpc>
              <a:spcBef>
                <a:spcPts val="500"/>
              </a:spcBef>
              <a:spcAft>
                <a:spcPts val="0"/>
              </a:spcAft>
              <a:buClr>
                <a:schemeClr val="lt1"/>
              </a:buClr>
              <a:buSzPts val="1800"/>
              <a:buChar char="•"/>
              <a:defRPr/>
            </a:lvl2pPr>
            <a:lvl3pPr marL="1371600" lvl="2" indent="-342900" algn="l" rtl="0">
              <a:lnSpc>
                <a:spcPct val="90000"/>
              </a:lnSpc>
              <a:spcBef>
                <a:spcPts val="500"/>
              </a:spcBef>
              <a:spcAft>
                <a:spcPts val="0"/>
              </a:spcAft>
              <a:buClr>
                <a:schemeClr val="lt1"/>
              </a:buClr>
              <a:buSzPts val="1800"/>
              <a:buChar char="•"/>
              <a:defRPr/>
            </a:lvl3pPr>
            <a:lvl4pPr marL="1828800" lvl="3" indent="-342900" algn="l" rtl="0">
              <a:lnSpc>
                <a:spcPct val="90000"/>
              </a:lnSpc>
              <a:spcBef>
                <a:spcPts val="500"/>
              </a:spcBef>
              <a:spcAft>
                <a:spcPts val="0"/>
              </a:spcAft>
              <a:buClr>
                <a:schemeClr val="lt1"/>
              </a:buClr>
              <a:buSzPts val="1800"/>
              <a:buChar char="•"/>
              <a:defRPr/>
            </a:lvl4pPr>
            <a:lvl5pPr marL="2286000" lvl="4" indent="-342900" algn="l" rtl="0">
              <a:lnSpc>
                <a:spcPct val="90000"/>
              </a:lnSpc>
              <a:spcBef>
                <a:spcPts val="500"/>
              </a:spcBef>
              <a:spcAft>
                <a:spcPts val="0"/>
              </a:spcAft>
              <a:buClr>
                <a:schemeClr val="lt1"/>
              </a:buClr>
              <a:buSzPts val="1800"/>
              <a:buChar char="•"/>
              <a:defRPr/>
            </a:lvl5pPr>
            <a:lvl6pPr marL="2743200" lvl="5" indent="-342900" algn="l" rtl="0">
              <a:lnSpc>
                <a:spcPct val="90000"/>
              </a:lnSpc>
              <a:spcBef>
                <a:spcPts val="500"/>
              </a:spcBef>
              <a:spcAft>
                <a:spcPts val="0"/>
              </a:spcAft>
              <a:buClr>
                <a:schemeClr val="lt1"/>
              </a:buClr>
              <a:buSzPts val="1800"/>
              <a:buChar char="•"/>
              <a:defRPr/>
            </a:lvl6pPr>
            <a:lvl7pPr marL="3200400" lvl="6" indent="-342900" algn="l" rtl="0">
              <a:lnSpc>
                <a:spcPct val="90000"/>
              </a:lnSpc>
              <a:spcBef>
                <a:spcPts val="500"/>
              </a:spcBef>
              <a:spcAft>
                <a:spcPts val="0"/>
              </a:spcAft>
              <a:buClr>
                <a:schemeClr val="lt1"/>
              </a:buClr>
              <a:buSzPts val="1800"/>
              <a:buChar char="•"/>
              <a:defRPr/>
            </a:lvl7pPr>
            <a:lvl8pPr marL="3657600" lvl="7" indent="-342900" algn="l" rtl="0">
              <a:lnSpc>
                <a:spcPct val="90000"/>
              </a:lnSpc>
              <a:spcBef>
                <a:spcPts val="500"/>
              </a:spcBef>
              <a:spcAft>
                <a:spcPts val="0"/>
              </a:spcAft>
              <a:buClr>
                <a:schemeClr val="lt1"/>
              </a:buClr>
              <a:buSzPts val="1800"/>
              <a:buChar char="•"/>
              <a:defRPr/>
            </a:lvl8pPr>
            <a:lvl9pPr marL="4114800" lvl="8" indent="-342900" algn="l" rtl="0">
              <a:lnSpc>
                <a:spcPct val="90000"/>
              </a:lnSpc>
              <a:spcBef>
                <a:spcPts val="500"/>
              </a:spcBef>
              <a:spcAft>
                <a:spcPts val="0"/>
              </a:spcAft>
              <a:buClr>
                <a:schemeClr val="lt1"/>
              </a:buClr>
              <a:buSzPts val="1800"/>
              <a:buChar char="•"/>
              <a:defRPr/>
            </a:lvl9pPr>
          </a:lstStyle>
          <a:p>
            <a:endParaRPr/>
          </a:p>
        </p:txBody>
      </p:sp>
      <p:sp>
        <p:nvSpPr>
          <p:cNvPr id="99" name="Google Shape;99;p16"/>
          <p:cNvSpPr txBox="1">
            <a:spLocks noGrp="1"/>
          </p:cNvSpPr>
          <p:nvPr>
            <p:ph type="dt" idx="10"/>
          </p:nvPr>
        </p:nvSpPr>
        <p:spPr>
          <a:xfrm>
            <a:off x="762000" y="401594"/>
            <a:ext cx="3048000" cy="3651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0" name="Google Shape;100;p16"/>
          <p:cNvSpPr txBox="1">
            <a:spLocks noGrp="1"/>
          </p:cNvSpPr>
          <p:nvPr>
            <p:ph type="ftr" idx="11"/>
          </p:nvPr>
        </p:nvSpPr>
        <p:spPr>
          <a:xfrm>
            <a:off x="6858000" y="6096000"/>
            <a:ext cx="4572000" cy="365100"/>
          </a:xfrm>
          <a:prstGeom prst="rect">
            <a:avLst/>
          </a:prstGeom>
          <a:noFill/>
          <a:ln>
            <a:noFill/>
          </a:ln>
        </p:spPr>
        <p:txBody>
          <a:bodyPr spcFirstLastPara="1" wrap="square" lIns="91425" tIns="45700" rIns="91425" bIns="45700" anchor="t"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1" name="Google Shape;101;p16"/>
          <p:cNvSpPr txBox="1">
            <a:spLocks noGrp="1"/>
          </p:cNvSpPr>
          <p:nvPr>
            <p:ph type="sldNum" idx="12"/>
          </p:nvPr>
        </p:nvSpPr>
        <p:spPr>
          <a:xfrm>
            <a:off x="9144000" y="401594"/>
            <a:ext cx="2286000" cy="762000"/>
          </a:xfrm>
          <a:prstGeom prst="rect">
            <a:avLst/>
          </a:prstGeom>
          <a:noFill/>
          <a:ln>
            <a:noFill/>
          </a:ln>
        </p:spPr>
        <p:txBody>
          <a:bodyPr spcFirstLastPara="1" wrap="square" lIns="91425" tIns="45700" rIns="91425" bIns="45700" anchor="t"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2"/>
        <p:cNvGrpSpPr/>
        <p:nvPr/>
      </p:nvGrpSpPr>
      <p:grpSpPr>
        <a:xfrm>
          <a:off x="0" y="0"/>
          <a:ext cx="0" cy="0"/>
          <a:chOff x="0" y="0"/>
          <a:chExt cx="0" cy="0"/>
        </a:xfrm>
      </p:grpSpPr>
      <p:sp>
        <p:nvSpPr>
          <p:cNvPr id="103" name="Google Shape;103;p17"/>
          <p:cNvSpPr txBox="1">
            <a:spLocks noGrp="1"/>
          </p:cNvSpPr>
          <p:nvPr>
            <p:ph type="title"/>
          </p:nvPr>
        </p:nvSpPr>
        <p:spPr>
          <a:xfrm>
            <a:off x="762000" y="1530351"/>
            <a:ext cx="10668000" cy="22797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lt1"/>
              </a:buClr>
              <a:buSzPts val="6000"/>
              <a:buFont typeface="Impact"/>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4" name="Google Shape;104;p17"/>
          <p:cNvSpPr txBox="1">
            <a:spLocks noGrp="1"/>
          </p:cNvSpPr>
          <p:nvPr>
            <p:ph type="body" idx="1"/>
          </p:nvPr>
        </p:nvSpPr>
        <p:spPr>
          <a:xfrm>
            <a:off x="762000" y="4589464"/>
            <a:ext cx="10668000" cy="11832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lt1"/>
              </a:buClr>
              <a:buSzPts val="2400"/>
              <a:buNone/>
              <a:defRPr sz="2400">
                <a:solidFill>
                  <a:schemeClr val="lt1"/>
                </a:solidFill>
              </a:defRPr>
            </a:lvl1pPr>
            <a:lvl2pPr marL="914400" lvl="1" indent="-228600" algn="l" rtl="0">
              <a:lnSpc>
                <a:spcPct val="90000"/>
              </a:lnSpc>
              <a:spcBef>
                <a:spcPts val="500"/>
              </a:spcBef>
              <a:spcAft>
                <a:spcPts val="0"/>
              </a:spcAft>
              <a:buClr>
                <a:schemeClr val="lt1"/>
              </a:buClr>
              <a:buSzPts val="2000"/>
              <a:buNone/>
              <a:defRPr sz="2000">
                <a:solidFill>
                  <a:schemeClr val="lt1"/>
                </a:solidFill>
              </a:defRPr>
            </a:lvl2pPr>
            <a:lvl3pPr marL="1371600" lvl="2" indent="-228600" algn="l" rtl="0">
              <a:lnSpc>
                <a:spcPct val="90000"/>
              </a:lnSpc>
              <a:spcBef>
                <a:spcPts val="500"/>
              </a:spcBef>
              <a:spcAft>
                <a:spcPts val="0"/>
              </a:spcAft>
              <a:buClr>
                <a:schemeClr val="lt1"/>
              </a:buClr>
              <a:buSzPts val="1800"/>
              <a:buNone/>
              <a:defRPr sz="1800">
                <a:solidFill>
                  <a:schemeClr val="lt1"/>
                </a:solidFill>
              </a:defRPr>
            </a:lvl3pPr>
            <a:lvl4pPr marL="1828800" lvl="3" indent="-228600" algn="l" rtl="0">
              <a:lnSpc>
                <a:spcPct val="90000"/>
              </a:lnSpc>
              <a:spcBef>
                <a:spcPts val="500"/>
              </a:spcBef>
              <a:spcAft>
                <a:spcPts val="0"/>
              </a:spcAft>
              <a:buClr>
                <a:schemeClr val="lt1"/>
              </a:buClr>
              <a:buSzPts val="1600"/>
              <a:buNone/>
              <a:defRPr sz="1600">
                <a:solidFill>
                  <a:schemeClr val="lt1"/>
                </a:solidFill>
              </a:defRPr>
            </a:lvl4pPr>
            <a:lvl5pPr marL="2286000" lvl="4" indent="-228600" algn="l" rtl="0">
              <a:lnSpc>
                <a:spcPct val="90000"/>
              </a:lnSpc>
              <a:spcBef>
                <a:spcPts val="500"/>
              </a:spcBef>
              <a:spcAft>
                <a:spcPts val="0"/>
              </a:spcAft>
              <a:buClr>
                <a:schemeClr val="lt1"/>
              </a:buClr>
              <a:buSzPts val="1600"/>
              <a:buNone/>
              <a:defRPr sz="1600">
                <a:solidFill>
                  <a:schemeClr val="lt1"/>
                </a:solidFill>
              </a:defRPr>
            </a:lvl5pPr>
            <a:lvl6pPr marL="2743200" lvl="5" indent="-228600" algn="l" rtl="0">
              <a:lnSpc>
                <a:spcPct val="90000"/>
              </a:lnSpc>
              <a:spcBef>
                <a:spcPts val="500"/>
              </a:spcBef>
              <a:spcAft>
                <a:spcPts val="0"/>
              </a:spcAft>
              <a:buClr>
                <a:schemeClr val="lt1"/>
              </a:buClr>
              <a:buSzPts val="1600"/>
              <a:buNone/>
              <a:defRPr sz="1600">
                <a:solidFill>
                  <a:schemeClr val="lt1"/>
                </a:solidFill>
              </a:defRPr>
            </a:lvl6pPr>
            <a:lvl7pPr marL="3200400" lvl="6" indent="-228600" algn="l" rtl="0">
              <a:lnSpc>
                <a:spcPct val="90000"/>
              </a:lnSpc>
              <a:spcBef>
                <a:spcPts val="500"/>
              </a:spcBef>
              <a:spcAft>
                <a:spcPts val="0"/>
              </a:spcAft>
              <a:buClr>
                <a:schemeClr val="lt1"/>
              </a:buClr>
              <a:buSzPts val="1600"/>
              <a:buNone/>
              <a:defRPr sz="1600">
                <a:solidFill>
                  <a:schemeClr val="lt1"/>
                </a:solidFill>
              </a:defRPr>
            </a:lvl7pPr>
            <a:lvl8pPr marL="3657600" lvl="7" indent="-228600" algn="l" rtl="0">
              <a:lnSpc>
                <a:spcPct val="90000"/>
              </a:lnSpc>
              <a:spcBef>
                <a:spcPts val="500"/>
              </a:spcBef>
              <a:spcAft>
                <a:spcPts val="0"/>
              </a:spcAft>
              <a:buClr>
                <a:schemeClr val="lt1"/>
              </a:buClr>
              <a:buSzPts val="1600"/>
              <a:buNone/>
              <a:defRPr sz="1600">
                <a:solidFill>
                  <a:schemeClr val="lt1"/>
                </a:solidFill>
              </a:defRPr>
            </a:lvl8pPr>
            <a:lvl9pPr marL="4114800" lvl="8" indent="-228600" algn="l" rtl="0">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105" name="Google Shape;105;p17"/>
          <p:cNvSpPr txBox="1">
            <a:spLocks noGrp="1"/>
          </p:cNvSpPr>
          <p:nvPr>
            <p:ph type="dt" idx="10"/>
          </p:nvPr>
        </p:nvSpPr>
        <p:spPr>
          <a:xfrm>
            <a:off x="762000" y="401594"/>
            <a:ext cx="3048000" cy="3651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6" name="Google Shape;106;p17"/>
          <p:cNvSpPr txBox="1">
            <a:spLocks noGrp="1"/>
          </p:cNvSpPr>
          <p:nvPr>
            <p:ph type="ftr" idx="11"/>
          </p:nvPr>
        </p:nvSpPr>
        <p:spPr>
          <a:xfrm>
            <a:off x="6858000" y="6096000"/>
            <a:ext cx="4572000" cy="365100"/>
          </a:xfrm>
          <a:prstGeom prst="rect">
            <a:avLst/>
          </a:prstGeom>
          <a:noFill/>
          <a:ln>
            <a:noFill/>
          </a:ln>
        </p:spPr>
        <p:txBody>
          <a:bodyPr spcFirstLastPara="1" wrap="square" lIns="91425" tIns="45700" rIns="91425" bIns="45700" anchor="t"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7" name="Google Shape;107;p17"/>
          <p:cNvSpPr txBox="1">
            <a:spLocks noGrp="1"/>
          </p:cNvSpPr>
          <p:nvPr>
            <p:ph type="sldNum" idx="12"/>
          </p:nvPr>
        </p:nvSpPr>
        <p:spPr>
          <a:xfrm>
            <a:off x="9144000" y="401594"/>
            <a:ext cx="2286000" cy="762000"/>
          </a:xfrm>
          <a:prstGeom prst="rect">
            <a:avLst/>
          </a:prstGeom>
          <a:noFill/>
          <a:ln>
            <a:noFill/>
          </a:ln>
        </p:spPr>
        <p:txBody>
          <a:bodyPr spcFirstLastPara="1" wrap="square" lIns="91425" tIns="45700" rIns="91425" bIns="45700" anchor="t"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8"/>
        <p:cNvGrpSpPr/>
        <p:nvPr/>
      </p:nvGrpSpPr>
      <p:grpSpPr>
        <a:xfrm>
          <a:off x="0" y="0"/>
          <a:ext cx="0" cy="0"/>
          <a:chOff x="0" y="0"/>
          <a:chExt cx="0" cy="0"/>
        </a:xfrm>
      </p:grpSpPr>
      <p:sp>
        <p:nvSpPr>
          <p:cNvPr id="109" name="Google Shape;109;p18"/>
          <p:cNvSpPr txBox="1">
            <a:spLocks noGrp="1"/>
          </p:cNvSpPr>
          <p:nvPr>
            <p:ph type="title"/>
          </p:nvPr>
        </p:nvSpPr>
        <p:spPr>
          <a:xfrm>
            <a:off x="762000" y="1524000"/>
            <a:ext cx="9144000" cy="1263600"/>
          </a:xfrm>
          <a:prstGeom prst="rect">
            <a:avLst/>
          </a:prstGeom>
          <a:noFill/>
          <a:ln>
            <a:noFill/>
          </a:ln>
        </p:spPr>
        <p:txBody>
          <a:bodyPr spcFirstLastPara="1" wrap="square" lIns="91425" tIns="45700" rIns="91425" bIns="45700" anchor="t" anchorCtr="0">
            <a:normAutofit/>
          </a:bodyPr>
          <a:lstStyle>
            <a:lvl1pPr lvl="0" algn="l" rtl="0">
              <a:lnSpc>
                <a:spcPct val="9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0" name="Google Shape;110;p18"/>
          <p:cNvSpPr txBox="1">
            <a:spLocks noGrp="1"/>
          </p:cNvSpPr>
          <p:nvPr>
            <p:ph type="body" idx="1"/>
          </p:nvPr>
        </p:nvSpPr>
        <p:spPr>
          <a:xfrm>
            <a:off x="762000" y="3048000"/>
            <a:ext cx="4572000" cy="30480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lt1"/>
              </a:buClr>
              <a:buSzPts val="1800"/>
              <a:buChar char="•"/>
              <a:defRPr/>
            </a:lvl1pPr>
            <a:lvl2pPr marL="914400" lvl="1" indent="-342900" algn="l" rtl="0">
              <a:lnSpc>
                <a:spcPct val="90000"/>
              </a:lnSpc>
              <a:spcBef>
                <a:spcPts val="500"/>
              </a:spcBef>
              <a:spcAft>
                <a:spcPts val="0"/>
              </a:spcAft>
              <a:buClr>
                <a:schemeClr val="lt1"/>
              </a:buClr>
              <a:buSzPts val="1800"/>
              <a:buChar char="•"/>
              <a:defRPr/>
            </a:lvl2pPr>
            <a:lvl3pPr marL="1371600" lvl="2" indent="-342900" algn="l" rtl="0">
              <a:lnSpc>
                <a:spcPct val="90000"/>
              </a:lnSpc>
              <a:spcBef>
                <a:spcPts val="500"/>
              </a:spcBef>
              <a:spcAft>
                <a:spcPts val="0"/>
              </a:spcAft>
              <a:buClr>
                <a:schemeClr val="lt1"/>
              </a:buClr>
              <a:buSzPts val="1800"/>
              <a:buChar char="•"/>
              <a:defRPr/>
            </a:lvl3pPr>
            <a:lvl4pPr marL="1828800" lvl="3" indent="-342900" algn="l" rtl="0">
              <a:lnSpc>
                <a:spcPct val="90000"/>
              </a:lnSpc>
              <a:spcBef>
                <a:spcPts val="500"/>
              </a:spcBef>
              <a:spcAft>
                <a:spcPts val="0"/>
              </a:spcAft>
              <a:buClr>
                <a:schemeClr val="lt1"/>
              </a:buClr>
              <a:buSzPts val="1800"/>
              <a:buChar char="•"/>
              <a:defRPr/>
            </a:lvl4pPr>
            <a:lvl5pPr marL="2286000" lvl="4" indent="-342900" algn="l" rtl="0">
              <a:lnSpc>
                <a:spcPct val="90000"/>
              </a:lnSpc>
              <a:spcBef>
                <a:spcPts val="500"/>
              </a:spcBef>
              <a:spcAft>
                <a:spcPts val="0"/>
              </a:spcAft>
              <a:buClr>
                <a:schemeClr val="lt1"/>
              </a:buClr>
              <a:buSzPts val="1800"/>
              <a:buChar char="•"/>
              <a:defRPr/>
            </a:lvl5pPr>
            <a:lvl6pPr marL="2743200" lvl="5" indent="-342900" algn="l" rtl="0">
              <a:lnSpc>
                <a:spcPct val="90000"/>
              </a:lnSpc>
              <a:spcBef>
                <a:spcPts val="500"/>
              </a:spcBef>
              <a:spcAft>
                <a:spcPts val="0"/>
              </a:spcAft>
              <a:buClr>
                <a:schemeClr val="lt1"/>
              </a:buClr>
              <a:buSzPts val="1800"/>
              <a:buChar char="•"/>
              <a:defRPr/>
            </a:lvl6pPr>
            <a:lvl7pPr marL="3200400" lvl="6" indent="-342900" algn="l" rtl="0">
              <a:lnSpc>
                <a:spcPct val="90000"/>
              </a:lnSpc>
              <a:spcBef>
                <a:spcPts val="500"/>
              </a:spcBef>
              <a:spcAft>
                <a:spcPts val="0"/>
              </a:spcAft>
              <a:buClr>
                <a:schemeClr val="lt1"/>
              </a:buClr>
              <a:buSzPts val="1800"/>
              <a:buChar char="•"/>
              <a:defRPr/>
            </a:lvl7pPr>
            <a:lvl8pPr marL="3657600" lvl="7" indent="-342900" algn="l" rtl="0">
              <a:lnSpc>
                <a:spcPct val="90000"/>
              </a:lnSpc>
              <a:spcBef>
                <a:spcPts val="500"/>
              </a:spcBef>
              <a:spcAft>
                <a:spcPts val="0"/>
              </a:spcAft>
              <a:buClr>
                <a:schemeClr val="lt1"/>
              </a:buClr>
              <a:buSzPts val="1800"/>
              <a:buChar char="•"/>
              <a:defRPr/>
            </a:lvl8pPr>
            <a:lvl9pPr marL="4114800" lvl="8" indent="-342900" algn="l" rtl="0">
              <a:lnSpc>
                <a:spcPct val="90000"/>
              </a:lnSpc>
              <a:spcBef>
                <a:spcPts val="500"/>
              </a:spcBef>
              <a:spcAft>
                <a:spcPts val="0"/>
              </a:spcAft>
              <a:buClr>
                <a:schemeClr val="lt1"/>
              </a:buClr>
              <a:buSzPts val="1800"/>
              <a:buChar char="•"/>
              <a:defRPr/>
            </a:lvl9pPr>
          </a:lstStyle>
          <a:p>
            <a:endParaRPr/>
          </a:p>
        </p:txBody>
      </p:sp>
      <p:sp>
        <p:nvSpPr>
          <p:cNvPr id="111" name="Google Shape;111;p18"/>
          <p:cNvSpPr txBox="1">
            <a:spLocks noGrp="1"/>
          </p:cNvSpPr>
          <p:nvPr>
            <p:ph type="body" idx="2"/>
          </p:nvPr>
        </p:nvSpPr>
        <p:spPr>
          <a:xfrm>
            <a:off x="6858000" y="3048000"/>
            <a:ext cx="4572000" cy="30480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lt1"/>
              </a:buClr>
              <a:buSzPts val="1800"/>
              <a:buChar char="•"/>
              <a:defRPr/>
            </a:lvl1pPr>
            <a:lvl2pPr marL="914400" lvl="1" indent="-342900" algn="l" rtl="0">
              <a:lnSpc>
                <a:spcPct val="90000"/>
              </a:lnSpc>
              <a:spcBef>
                <a:spcPts val="500"/>
              </a:spcBef>
              <a:spcAft>
                <a:spcPts val="0"/>
              </a:spcAft>
              <a:buClr>
                <a:schemeClr val="lt1"/>
              </a:buClr>
              <a:buSzPts val="1800"/>
              <a:buChar char="•"/>
              <a:defRPr/>
            </a:lvl2pPr>
            <a:lvl3pPr marL="1371600" lvl="2" indent="-342900" algn="l" rtl="0">
              <a:lnSpc>
                <a:spcPct val="90000"/>
              </a:lnSpc>
              <a:spcBef>
                <a:spcPts val="500"/>
              </a:spcBef>
              <a:spcAft>
                <a:spcPts val="0"/>
              </a:spcAft>
              <a:buClr>
                <a:schemeClr val="lt1"/>
              </a:buClr>
              <a:buSzPts val="1800"/>
              <a:buChar char="•"/>
              <a:defRPr/>
            </a:lvl3pPr>
            <a:lvl4pPr marL="1828800" lvl="3" indent="-342900" algn="l" rtl="0">
              <a:lnSpc>
                <a:spcPct val="90000"/>
              </a:lnSpc>
              <a:spcBef>
                <a:spcPts val="500"/>
              </a:spcBef>
              <a:spcAft>
                <a:spcPts val="0"/>
              </a:spcAft>
              <a:buClr>
                <a:schemeClr val="lt1"/>
              </a:buClr>
              <a:buSzPts val="1800"/>
              <a:buChar char="•"/>
              <a:defRPr/>
            </a:lvl4pPr>
            <a:lvl5pPr marL="2286000" lvl="4" indent="-342900" algn="l" rtl="0">
              <a:lnSpc>
                <a:spcPct val="90000"/>
              </a:lnSpc>
              <a:spcBef>
                <a:spcPts val="500"/>
              </a:spcBef>
              <a:spcAft>
                <a:spcPts val="0"/>
              </a:spcAft>
              <a:buClr>
                <a:schemeClr val="lt1"/>
              </a:buClr>
              <a:buSzPts val="1800"/>
              <a:buChar char="•"/>
              <a:defRPr/>
            </a:lvl5pPr>
            <a:lvl6pPr marL="2743200" lvl="5" indent="-342900" algn="l" rtl="0">
              <a:lnSpc>
                <a:spcPct val="90000"/>
              </a:lnSpc>
              <a:spcBef>
                <a:spcPts val="500"/>
              </a:spcBef>
              <a:spcAft>
                <a:spcPts val="0"/>
              </a:spcAft>
              <a:buClr>
                <a:schemeClr val="lt1"/>
              </a:buClr>
              <a:buSzPts val="1800"/>
              <a:buChar char="•"/>
              <a:defRPr/>
            </a:lvl6pPr>
            <a:lvl7pPr marL="3200400" lvl="6" indent="-342900" algn="l" rtl="0">
              <a:lnSpc>
                <a:spcPct val="90000"/>
              </a:lnSpc>
              <a:spcBef>
                <a:spcPts val="500"/>
              </a:spcBef>
              <a:spcAft>
                <a:spcPts val="0"/>
              </a:spcAft>
              <a:buClr>
                <a:schemeClr val="lt1"/>
              </a:buClr>
              <a:buSzPts val="1800"/>
              <a:buChar char="•"/>
              <a:defRPr/>
            </a:lvl7pPr>
            <a:lvl8pPr marL="3657600" lvl="7" indent="-342900" algn="l" rtl="0">
              <a:lnSpc>
                <a:spcPct val="90000"/>
              </a:lnSpc>
              <a:spcBef>
                <a:spcPts val="500"/>
              </a:spcBef>
              <a:spcAft>
                <a:spcPts val="0"/>
              </a:spcAft>
              <a:buClr>
                <a:schemeClr val="lt1"/>
              </a:buClr>
              <a:buSzPts val="1800"/>
              <a:buChar char="•"/>
              <a:defRPr/>
            </a:lvl8pPr>
            <a:lvl9pPr marL="4114800" lvl="8" indent="-342900" algn="l" rtl="0">
              <a:lnSpc>
                <a:spcPct val="90000"/>
              </a:lnSpc>
              <a:spcBef>
                <a:spcPts val="500"/>
              </a:spcBef>
              <a:spcAft>
                <a:spcPts val="0"/>
              </a:spcAft>
              <a:buClr>
                <a:schemeClr val="lt1"/>
              </a:buClr>
              <a:buSzPts val="1800"/>
              <a:buChar char="•"/>
              <a:defRPr/>
            </a:lvl9pPr>
          </a:lstStyle>
          <a:p>
            <a:endParaRPr/>
          </a:p>
        </p:txBody>
      </p:sp>
      <p:sp>
        <p:nvSpPr>
          <p:cNvPr id="112" name="Google Shape;112;p18"/>
          <p:cNvSpPr txBox="1">
            <a:spLocks noGrp="1"/>
          </p:cNvSpPr>
          <p:nvPr>
            <p:ph type="dt" idx="10"/>
          </p:nvPr>
        </p:nvSpPr>
        <p:spPr>
          <a:xfrm>
            <a:off x="762000" y="401594"/>
            <a:ext cx="3048000" cy="3651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3" name="Google Shape;113;p18"/>
          <p:cNvSpPr txBox="1">
            <a:spLocks noGrp="1"/>
          </p:cNvSpPr>
          <p:nvPr>
            <p:ph type="ftr" idx="11"/>
          </p:nvPr>
        </p:nvSpPr>
        <p:spPr>
          <a:xfrm>
            <a:off x="6858000" y="6096000"/>
            <a:ext cx="4572000" cy="365100"/>
          </a:xfrm>
          <a:prstGeom prst="rect">
            <a:avLst/>
          </a:prstGeom>
          <a:noFill/>
          <a:ln>
            <a:noFill/>
          </a:ln>
        </p:spPr>
        <p:txBody>
          <a:bodyPr spcFirstLastPara="1" wrap="square" lIns="91425" tIns="45700" rIns="91425" bIns="45700" anchor="t"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4" name="Google Shape;114;p18"/>
          <p:cNvSpPr txBox="1">
            <a:spLocks noGrp="1"/>
          </p:cNvSpPr>
          <p:nvPr>
            <p:ph type="sldNum" idx="12"/>
          </p:nvPr>
        </p:nvSpPr>
        <p:spPr>
          <a:xfrm>
            <a:off x="9144000" y="401594"/>
            <a:ext cx="2286000" cy="762000"/>
          </a:xfrm>
          <a:prstGeom prst="rect">
            <a:avLst/>
          </a:prstGeom>
          <a:noFill/>
          <a:ln>
            <a:noFill/>
          </a:ln>
        </p:spPr>
        <p:txBody>
          <a:bodyPr spcFirstLastPara="1" wrap="square" lIns="91425" tIns="45700" rIns="91425" bIns="45700" anchor="t"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5"/>
        <p:cNvGrpSpPr/>
        <p:nvPr/>
      </p:nvGrpSpPr>
      <p:grpSpPr>
        <a:xfrm>
          <a:off x="0" y="0"/>
          <a:ext cx="0" cy="0"/>
          <a:chOff x="0" y="0"/>
          <a:chExt cx="0" cy="0"/>
        </a:xfrm>
      </p:grpSpPr>
      <p:sp>
        <p:nvSpPr>
          <p:cNvPr id="116" name="Google Shape;116;p19"/>
          <p:cNvSpPr txBox="1">
            <a:spLocks noGrp="1"/>
          </p:cNvSpPr>
          <p:nvPr>
            <p:ph type="title"/>
          </p:nvPr>
        </p:nvSpPr>
        <p:spPr>
          <a:xfrm>
            <a:off x="762000" y="1527048"/>
            <a:ext cx="10668000" cy="759000"/>
          </a:xfrm>
          <a:prstGeom prst="rect">
            <a:avLst/>
          </a:prstGeom>
          <a:noFill/>
          <a:ln>
            <a:noFill/>
          </a:ln>
        </p:spPr>
        <p:txBody>
          <a:bodyPr spcFirstLastPara="1" wrap="square" lIns="91425" tIns="45700" rIns="91425" bIns="45700" anchor="t" anchorCtr="0">
            <a:normAutofit/>
          </a:bodyPr>
          <a:lstStyle>
            <a:lvl1pPr lvl="0" algn="l" rtl="0">
              <a:lnSpc>
                <a:spcPct val="9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7" name="Google Shape;117;p19"/>
          <p:cNvSpPr txBox="1">
            <a:spLocks noGrp="1"/>
          </p:cNvSpPr>
          <p:nvPr>
            <p:ph type="body" idx="1"/>
          </p:nvPr>
        </p:nvSpPr>
        <p:spPr>
          <a:xfrm>
            <a:off x="762000" y="2285999"/>
            <a:ext cx="4572000" cy="7620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chemeClr val="lt1"/>
              </a:buClr>
              <a:buSzPts val="2400"/>
              <a:buNone/>
              <a:defRPr sz="2400" b="1"/>
            </a:lvl1pPr>
            <a:lvl2pPr marL="914400" lvl="1" indent="-228600" algn="l" rtl="0">
              <a:lnSpc>
                <a:spcPct val="90000"/>
              </a:lnSpc>
              <a:spcBef>
                <a:spcPts val="500"/>
              </a:spcBef>
              <a:spcAft>
                <a:spcPts val="0"/>
              </a:spcAft>
              <a:buClr>
                <a:schemeClr val="lt1"/>
              </a:buClr>
              <a:buSzPts val="2000"/>
              <a:buNone/>
              <a:defRPr sz="2000" b="1"/>
            </a:lvl2pPr>
            <a:lvl3pPr marL="1371600" lvl="2" indent="-228600" algn="l" rtl="0">
              <a:lnSpc>
                <a:spcPct val="90000"/>
              </a:lnSpc>
              <a:spcBef>
                <a:spcPts val="500"/>
              </a:spcBef>
              <a:spcAft>
                <a:spcPts val="0"/>
              </a:spcAft>
              <a:buClr>
                <a:schemeClr val="lt1"/>
              </a:buClr>
              <a:buSzPts val="1800"/>
              <a:buNone/>
              <a:defRPr sz="1800" b="1"/>
            </a:lvl3pPr>
            <a:lvl4pPr marL="1828800" lvl="3" indent="-228600" algn="l" rtl="0">
              <a:lnSpc>
                <a:spcPct val="90000"/>
              </a:lnSpc>
              <a:spcBef>
                <a:spcPts val="500"/>
              </a:spcBef>
              <a:spcAft>
                <a:spcPts val="0"/>
              </a:spcAft>
              <a:buClr>
                <a:schemeClr val="lt1"/>
              </a:buClr>
              <a:buSzPts val="1600"/>
              <a:buNone/>
              <a:defRPr sz="1600" b="1"/>
            </a:lvl4pPr>
            <a:lvl5pPr marL="2286000" lvl="4" indent="-228600" algn="l" rtl="0">
              <a:lnSpc>
                <a:spcPct val="90000"/>
              </a:lnSpc>
              <a:spcBef>
                <a:spcPts val="500"/>
              </a:spcBef>
              <a:spcAft>
                <a:spcPts val="0"/>
              </a:spcAft>
              <a:buClr>
                <a:schemeClr val="lt1"/>
              </a:buClr>
              <a:buSzPts val="1600"/>
              <a:buNone/>
              <a:defRPr sz="1600" b="1"/>
            </a:lvl5pPr>
            <a:lvl6pPr marL="2743200" lvl="5" indent="-228600" algn="l" rtl="0">
              <a:lnSpc>
                <a:spcPct val="90000"/>
              </a:lnSpc>
              <a:spcBef>
                <a:spcPts val="500"/>
              </a:spcBef>
              <a:spcAft>
                <a:spcPts val="0"/>
              </a:spcAft>
              <a:buClr>
                <a:schemeClr val="lt1"/>
              </a:buClr>
              <a:buSzPts val="1600"/>
              <a:buNone/>
              <a:defRPr sz="1600" b="1"/>
            </a:lvl6pPr>
            <a:lvl7pPr marL="3200400" lvl="6" indent="-228600" algn="l" rtl="0">
              <a:lnSpc>
                <a:spcPct val="90000"/>
              </a:lnSpc>
              <a:spcBef>
                <a:spcPts val="500"/>
              </a:spcBef>
              <a:spcAft>
                <a:spcPts val="0"/>
              </a:spcAft>
              <a:buClr>
                <a:schemeClr val="lt1"/>
              </a:buClr>
              <a:buSzPts val="1600"/>
              <a:buNone/>
              <a:defRPr sz="1600" b="1"/>
            </a:lvl7pPr>
            <a:lvl8pPr marL="3657600" lvl="7" indent="-228600" algn="l" rtl="0">
              <a:lnSpc>
                <a:spcPct val="90000"/>
              </a:lnSpc>
              <a:spcBef>
                <a:spcPts val="500"/>
              </a:spcBef>
              <a:spcAft>
                <a:spcPts val="0"/>
              </a:spcAft>
              <a:buClr>
                <a:schemeClr val="lt1"/>
              </a:buClr>
              <a:buSzPts val="1600"/>
              <a:buNone/>
              <a:defRPr sz="1600" b="1"/>
            </a:lvl8pPr>
            <a:lvl9pPr marL="4114800" lvl="8" indent="-228600" algn="l" rtl="0">
              <a:lnSpc>
                <a:spcPct val="90000"/>
              </a:lnSpc>
              <a:spcBef>
                <a:spcPts val="500"/>
              </a:spcBef>
              <a:spcAft>
                <a:spcPts val="0"/>
              </a:spcAft>
              <a:buClr>
                <a:schemeClr val="lt1"/>
              </a:buClr>
              <a:buSzPts val="1600"/>
              <a:buNone/>
              <a:defRPr sz="1600" b="1"/>
            </a:lvl9pPr>
          </a:lstStyle>
          <a:p>
            <a:endParaRPr/>
          </a:p>
        </p:txBody>
      </p:sp>
      <p:sp>
        <p:nvSpPr>
          <p:cNvPr id="118" name="Google Shape;118;p19"/>
          <p:cNvSpPr txBox="1">
            <a:spLocks noGrp="1"/>
          </p:cNvSpPr>
          <p:nvPr>
            <p:ph type="body" idx="2"/>
          </p:nvPr>
        </p:nvSpPr>
        <p:spPr>
          <a:xfrm>
            <a:off x="762001" y="3059113"/>
            <a:ext cx="4572000" cy="30369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lt1"/>
              </a:buClr>
              <a:buSzPts val="1800"/>
              <a:buChar char="•"/>
              <a:defRPr/>
            </a:lvl1pPr>
            <a:lvl2pPr marL="914400" lvl="1" indent="-342900" algn="l" rtl="0">
              <a:lnSpc>
                <a:spcPct val="90000"/>
              </a:lnSpc>
              <a:spcBef>
                <a:spcPts val="500"/>
              </a:spcBef>
              <a:spcAft>
                <a:spcPts val="0"/>
              </a:spcAft>
              <a:buClr>
                <a:schemeClr val="lt1"/>
              </a:buClr>
              <a:buSzPts val="1800"/>
              <a:buChar char="•"/>
              <a:defRPr/>
            </a:lvl2pPr>
            <a:lvl3pPr marL="1371600" lvl="2" indent="-342900" algn="l" rtl="0">
              <a:lnSpc>
                <a:spcPct val="90000"/>
              </a:lnSpc>
              <a:spcBef>
                <a:spcPts val="500"/>
              </a:spcBef>
              <a:spcAft>
                <a:spcPts val="0"/>
              </a:spcAft>
              <a:buClr>
                <a:schemeClr val="lt1"/>
              </a:buClr>
              <a:buSzPts val="1800"/>
              <a:buChar char="•"/>
              <a:defRPr/>
            </a:lvl3pPr>
            <a:lvl4pPr marL="1828800" lvl="3" indent="-342900" algn="l" rtl="0">
              <a:lnSpc>
                <a:spcPct val="90000"/>
              </a:lnSpc>
              <a:spcBef>
                <a:spcPts val="500"/>
              </a:spcBef>
              <a:spcAft>
                <a:spcPts val="0"/>
              </a:spcAft>
              <a:buClr>
                <a:schemeClr val="lt1"/>
              </a:buClr>
              <a:buSzPts val="1800"/>
              <a:buChar char="•"/>
              <a:defRPr/>
            </a:lvl4pPr>
            <a:lvl5pPr marL="2286000" lvl="4" indent="-342900" algn="l" rtl="0">
              <a:lnSpc>
                <a:spcPct val="90000"/>
              </a:lnSpc>
              <a:spcBef>
                <a:spcPts val="500"/>
              </a:spcBef>
              <a:spcAft>
                <a:spcPts val="0"/>
              </a:spcAft>
              <a:buClr>
                <a:schemeClr val="lt1"/>
              </a:buClr>
              <a:buSzPts val="1800"/>
              <a:buChar char="•"/>
              <a:defRPr/>
            </a:lvl5pPr>
            <a:lvl6pPr marL="2743200" lvl="5" indent="-342900" algn="l" rtl="0">
              <a:lnSpc>
                <a:spcPct val="90000"/>
              </a:lnSpc>
              <a:spcBef>
                <a:spcPts val="500"/>
              </a:spcBef>
              <a:spcAft>
                <a:spcPts val="0"/>
              </a:spcAft>
              <a:buClr>
                <a:schemeClr val="lt1"/>
              </a:buClr>
              <a:buSzPts val="1800"/>
              <a:buChar char="•"/>
              <a:defRPr/>
            </a:lvl6pPr>
            <a:lvl7pPr marL="3200400" lvl="6" indent="-342900" algn="l" rtl="0">
              <a:lnSpc>
                <a:spcPct val="90000"/>
              </a:lnSpc>
              <a:spcBef>
                <a:spcPts val="500"/>
              </a:spcBef>
              <a:spcAft>
                <a:spcPts val="0"/>
              </a:spcAft>
              <a:buClr>
                <a:schemeClr val="lt1"/>
              </a:buClr>
              <a:buSzPts val="1800"/>
              <a:buChar char="•"/>
              <a:defRPr/>
            </a:lvl7pPr>
            <a:lvl8pPr marL="3657600" lvl="7" indent="-342900" algn="l" rtl="0">
              <a:lnSpc>
                <a:spcPct val="90000"/>
              </a:lnSpc>
              <a:spcBef>
                <a:spcPts val="500"/>
              </a:spcBef>
              <a:spcAft>
                <a:spcPts val="0"/>
              </a:spcAft>
              <a:buClr>
                <a:schemeClr val="lt1"/>
              </a:buClr>
              <a:buSzPts val="1800"/>
              <a:buChar char="•"/>
              <a:defRPr/>
            </a:lvl8pPr>
            <a:lvl9pPr marL="4114800" lvl="8" indent="-342900" algn="l" rtl="0">
              <a:lnSpc>
                <a:spcPct val="90000"/>
              </a:lnSpc>
              <a:spcBef>
                <a:spcPts val="500"/>
              </a:spcBef>
              <a:spcAft>
                <a:spcPts val="0"/>
              </a:spcAft>
              <a:buClr>
                <a:schemeClr val="lt1"/>
              </a:buClr>
              <a:buSzPts val="1800"/>
              <a:buChar char="•"/>
              <a:defRPr/>
            </a:lvl9pPr>
          </a:lstStyle>
          <a:p>
            <a:endParaRPr/>
          </a:p>
        </p:txBody>
      </p:sp>
      <p:sp>
        <p:nvSpPr>
          <p:cNvPr id="119" name="Google Shape;119;p19"/>
          <p:cNvSpPr txBox="1">
            <a:spLocks noGrp="1"/>
          </p:cNvSpPr>
          <p:nvPr>
            <p:ph type="body" idx="3"/>
          </p:nvPr>
        </p:nvSpPr>
        <p:spPr>
          <a:xfrm>
            <a:off x="6857998" y="2286000"/>
            <a:ext cx="4572000" cy="7620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chemeClr val="lt1"/>
              </a:buClr>
              <a:buSzPts val="2400"/>
              <a:buNone/>
              <a:defRPr sz="2400" b="1"/>
            </a:lvl1pPr>
            <a:lvl2pPr marL="914400" lvl="1" indent="-228600" algn="l" rtl="0">
              <a:lnSpc>
                <a:spcPct val="90000"/>
              </a:lnSpc>
              <a:spcBef>
                <a:spcPts val="500"/>
              </a:spcBef>
              <a:spcAft>
                <a:spcPts val="0"/>
              </a:spcAft>
              <a:buClr>
                <a:schemeClr val="lt1"/>
              </a:buClr>
              <a:buSzPts val="2000"/>
              <a:buNone/>
              <a:defRPr sz="2000" b="1"/>
            </a:lvl2pPr>
            <a:lvl3pPr marL="1371600" lvl="2" indent="-228600" algn="l" rtl="0">
              <a:lnSpc>
                <a:spcPct val="90000"/>
              </a:lnSpc>
              <a:spcBef>
                <a:spcPts val="500"/>
              </a:spcBef>
              <a:spcAft>
                <a:spcPts val="0"/>
              </a:spcAft>
              <a:buClr>
                <a:schemeClr val="lt1"/>
              </a:buClr>
              <a:buSzPts val="1800"/>
              <a:buNone/>
              <a:defRPr sz="1800" b="1"/>
            </a:lvl3pPr>
            <a:lvl4pPr marL="1828800" lvl="3" indent="-228600" algn="l" rtl="0">
              <a:lnSpc>
                <a:spcPct val="90000"/>
              </a:lnSpc>
              <a:spcBef>
                <a:spcPts val="500"/>
              </a:spcBef>
              <a:spcAft>
                <a:spcPts val="0"/>
              </a:spcAft>
              <a:buClr>
                <a:schemeClr val="lt1"/>
              </a:buClr>
              <a:buSzPts val="1600"/>
              <a:buNone/>
              <a:defRPr sz="1600" b="1"/>
            </a:lvl4pPr>
            <a:lvl5pPr marL="2286000" lvl="4" indent="-228600" algn="l" rtl="0">
              <a:lnSpc>
                <a:spcPct val="90000"/>
              </a:lnSpc>
              <a:spcBef>
                <a:spcPts val="500"/>
              </a:spcBef>
              <a:spcAft>
                <a:spcPts val="0"/>
              </a:spcAft>
              <a:buClr>
                <a:schemeClr val="lt1"/>
              </a:buClr>
              <a:buSzPts val="1600"/>
              <a:buNone/>
              <a:defRPr sz="1600" b="1"/>
            </a:lvl5pPr>
            <a:lvl6pPr marL="2743200" lvl="5" indent="-228600" algn="l" rtl="0">
              <a:lnSpc>
                <a:spcPct val="90000"/>
              </a:lnSpc>
              <a:spcBef>
                <a:spcPts val="500"/>
              </a:spcBef>
              <a:spcAft>
                <a:spcPts val="0"/>
              </a:spcAft>
              <a:buClr>
                <a:schemeClr val="lt1"/>
              </a:buClr>
              <a:buSzPts val="1600"/>
              <a:buNone/>
              <a:defRPr sz="1600" b="1"/>
            </a:lvl6pPr>
            <a:lvl7pPr marL="3200400" lvl="6" indent="-228600" algn="l" rtl="0">
              <a:lnSpc>
                <a:spcPct val="90000"/>
              </a:lnSpc>
              <a:spcBef>
                <a:spcPts val="500"/>
              </a:spcBef>
              <a:spcAft>
                <a:spcPts val="0"/>
              </a:spcAft>
              <a:buClr>
                <a:schemeClr val="lt1"/>
              </a:buClr>
              <a:buSzPts val="1600"/>
              <a:buNone/>
              <a:defRPr sz="1600" b="1"/>
            </a:lvl7pPr>
            <a:lvl8pPr marL="3657600" lvl="7" indent="-228600" algn="l" rtl="0">
              <a:lnSpc>
                <a:spcPct val="90000"/>
              </a:lnSpc>
              <a:spcBef>
                <a:spcPts val="500"/>
              </a:spcBef>
              <a:spcAft>
                <a:spcPts val="0"/>
              </a:spcAft>
              <a:buClr>
                <a:schemeClr val="lt1"/>
              </a:buClr>
              <a:buSzPts val="1600"/>
              <a:buNone/>
              <a:defRPr sz="1600" b="1"/>
            </a:lvl8pPr>
            <a:lvl9pPr marL="4114800" lvl="8" indent="-228600" algn="l" rtl="0">
              <a:lnSpc>
                <a:spcPct val="90000"/>
              </a:lnSpc>
              <a:spcBef>
                <a:spcPts val="500"/>
              </a:spcBef>
              <a:spcAft>
                <a:spcPts val="0"/>
              </a:spcAft>
              <a:buClr>
                <a:schemeClr val="lt1"/>
              </a:buClr>
              <a:buSzPts val="1600"/>
              <a:buNone/>
              <a:defRPr sz="1600" b="1"/>
            </a:lvl9pPr>
          </a:lstStyle>
          <a:p>
            <a:endParaRPr/>
          </a:p>
        </p:txBody>
      </p:sp>
      <p:sp>
        <p:nvSpPr>
          <p:cNvPr id="120" name="Google Shape;120;p19"/>
          <p:cNvSpPr txBox="1">
            <a:spLocks noGrp="1"/>
          </p:cNvSpPr>
          <p:nvPr>
            <p:ph type="body" idx="4"/>
          </p:nvPr>
        </p:nvSpPr>
        <p:spPr>
          <a:xfrm>
            <a:off x="6858000" y="3059113"/>
            <a:ext cx="4572000" cy="30369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lt1"/>
              </a:buClr>
              <a:buSzPts val="1800"/>
              <a:buChar char="•"/>
              <a:defRPr/>
            </a:lvl1pPr>
            <a:lvl2pPr marL="914400" lvl="1" indent="-342900" algn="l" rtl="0">
              <a:lnSpc>
                <a:spcPct val="90000"/>
              </a:lnSpc>
              <a:spcBef>
                <a:spcPts val="500"/>
              </a:spcBef>
              <a:spcAft>
                <a:spcPts val="0"/>
              </a:spcAft>
              <a:buClr>
                <a:schemeClr val="lt1"/>
              </a:buClr>
              <a:buSzPts val="1800"/>
              <a:buChar char="•"/>
              <a:defRPr/>
            </a:lvl2pPr>
            <a:lvl3pPr marL="1371600" lvl="2" indent="-342900" algn="l" rtl="0">
              <a:lnSpc>
                <a:spcPct val="90000"/>
              </a:lnSpc>
              <a:spcBef>
                <a:spcPts val="500"/>
              </a:spcBef>
              <a:spcAft>
                <a:spcPts val="0"/>
              </a:spcAft>
              <a:buClr>
                <a:schemeClr val="lt1"/>
              </a:buClr>
              <a:buSzPts val="1800"/>
              <a:buChar char="•"/>
              <a:defRPr/>
            </a:lvl3pPr>
            <a:lvl4pPr marL="1828800" lvl="3" indent="-342900" algn="l" rtl="0">
              <a:lnSpc>
                <a:spcPct val="90000"/>
              </a:lnSpc>
              <a:spcBef>
                <a:spcPts val="500"/>
              </a:spcBef>
              <a:spcAft>
                <a:spcPts val="0"/>
              </a:spcAft>
              <a:buClr>
                <a:schemeClr val="lt1"/>
              </a:buClr>
              <a:buSzPts val="1800"/>
              <a:buChar char="•"/>
              <a:defRPr/>
            </a:lvl4pPr>
            <a:lvl5pPr marL="2286000" lvl="4" indent="-342900" algn="l" rtl="0">
              <a:lnSpc>
                <a:spcPct val="90000"/>
              </a:lnSpc>
              <a:spcBef>
                <a:spcPts val="500"/>
              </a:spcBef>
              <a:spcAft>
                <a:spcPts val="0"/>
              </a:spcAft>
              <a:buClr>
                <a:schemeClr val="lt1"/>
              </a:buClr>
              <a:buSzPts val="1800"/>
              <a:buChar char="•"/>
              <a:defRPr/>
            </a:lvl5pPr>
            <a:lvl6pPr marL="2743200" lvl="5" indent="-342900" algn="l" rtl="0">
              <a:lnSpc>
                <a:spcPct val="90000"/>
              </a:lnSpc>
              <a:spcBef>
                <a:spcPts val="500"/>
              </a:spcBef>
              <a:spcAft>
                <a:spcPts val="0"/>
              </a:spcAft>
              <a:buClr>
                <a:schemeClr val="lt1"/>
              </a:buClr>
              <a:buSzPts val="1800"/>
              <a:buChar char="•"/>
              <a:defRPr/>
            </a:lvl6pPr>
            <a:lvl7pPr marL="3200400" lvl="6" indent="-342900" algn="l" rtl="0">
              <a:lnSpc>
                <a:spcPct val="90000"/>
              </a:lnSpc>
              <a:spcBef>
                <a:spcPts val="500"/>
              </a:spcBef>
              <a:spcAft>
                <a:spcPts val="0"/>
              </a:spcAft>
              <a:buClr>
                <a:schemeClr val="lt1"/>
              </a:buClr>
              <a:buSzPts val="1800"/>
              <a:buChar char="•"/>
              <a:defRPr/>
            </a:lvl7pPr>
            <a:lvl8pPr marL="3657600" lvl="7" indent="-342900" algn="l" rtl="0">
              <a:lnSpc>
                <a:spcPct val="90000"/>
              </a:lnSpc>
              <a:spcBef>
                <a:spcPts val="500"/>
              </a:spcBef>
              <a:spcAft>
                <a:spcPts val="0"/>
              </a:spcAft>
              <a:buClr>
                <a:schemeClr val="lt1"/>
              </a:buClr>
              <a:buSzPts val="1800"/>
              <a:buChar char="•"/>
              <a:defRPr/>
            </a:lvl8pPr>
            <a:lvl9pPr marL="4114800" lvl="8" indent="-342900" algn="l" rtl="0">
              <a:lnSpc>
                <a:spcPct val="90000"/>
              </a:lnSpc>
              <a:spcBef>
                <a:spcPts val="500"/>
              </a:spcBef>
              <a:spcAft>
                <a:spcPts val="0"/>
              </a:spcAft>
              <a:buClr>
                <a:schemeClr val="lt1"/>
              </a:buClr>
              <a:buSzPts val="1800"/>
              <a:buChar char="•"/>
              <a:defRPr/>
            </a:lvl9pPr>
          </a:lstStyle>
          <a:p>
            <a:endParaRPr/>
          </a:p>
        </p:txBody>
      </p:sp>
      <p:sp>
        <p:nvSpPr>
          <p:cNvPr id="121" name="Google Shape;121;p19"/>
          <p:cNvSpPr txBox="1">
            <a:spLocks noGrp="1"/>
          </p:cNvSpPr>
          <p:nvPr>
            <p:ph type="dt" idx="10"/>
          </p:nvPr>
        </p:nvSpPr>
        <p:spPr>
          <a:xfrm>
            <a:off x="762000" y="401594"/>
            <a:ext cx="3048000" cy="3651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2" name="Google Shape;122;p19"/>
          <p:cNvSpPr txBox="1">
            <a:spLocks noGrp="1"/>
          </p:cNvSpPr>
          <p:nvPr>
            <p:ph type="ftr" idx="11"/>
          </p:nvPr>
        </p:nvSpPr>
        <p:spPr>
          <a:xfrm>
            <a:off x="6858000" y="6096000"/>
            <a:ext cx="4572000" cy="365100"/>
          </a:xfrm>
          <a:prstGeom prst="rect">
            <a:avLst/>
          </a:prstGeom>
          <a:noFill/>
          <a:ln>
            <a:noFill/>
          </a:ln>
        </p:spPr>
        <p:txBody>
          <a:bodyPr spcFirstLastPara="1" wrap="square" lIns="91425" tIns="45700" rIns="91425" bIns="45700" anchor="t"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3" name="Google Shape;123;p19"/>
          <p:cNvSpPr txBox="1">
            <a:spLocks noGrp="1"/>
          </p:cNvSpPr>
          <p:nvPr>
            <p:ph type="sldNum" idx="12"/>
          </p:nvPr>
        </p:nvSpPr>
        <p:spPr>
          <a:xfrm>
            <a:off x="9144000" y="401594"/>
            <a:ext cx="2286000" cy="762000"/>
          </a:xfrm>
          <a:prstGeom prst="rect">
            <a:avLst/>
          </a:prstGeom>
          <a:noFill/>
          <a:ln>
            <a:noFill/>
          </a:ln>
        </p:spPr>
        <p:txBody>
          <a:bodyPr spcFirstLastPara="1" wrap="square" lIns="91425" tIns="45700" rIns="91425" bIns="45700" anchor="t"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4"/>
        <p:cNvGrpSpPr/>
        <p:nvPr/>
      </p:nvGrpSpPr>
      <p:grpSpPr>
        <a:xfrm>
          <a:off x="0" y="0"/>
          <a:ext cx="0" cy="0"/>
          <a:chOff x="0" y="0"/>
          <a:chExt cx="0" cy="0"/>
        </a:xfrm>
      </p:grpSpPr>
      <p:sp>
        <p:nvSpPr>
          <p:cNvPr id="125" name="Google Shape;125;p20"/>
          <p:cNvSpPr txBox="1">
            <a:spLocks noGrp="1"/>
          </p:cNvSpPr>
          <p:nvPr>
            <p:ph type="title"/>
          </p:nvPr>
        </p:nvSpPr>
        <p:spPr>
          <a:xfrm>
            <a:off x="762000" y="1524000"/>
            <a:ext cx="9144000" cy="3810000"/>
          </a:xfrm>
          <a:prstGeom prst="rect">
            <a:avLst/>
          </a:prstGeom>
          <a:noFill/>
          <a:ln>
            <a:noFill/>
          </a:ln>
        </p:spPr>
        <p:txBody>
          <a:bodyPr spcFirstLastPara="1" wrap="square" lIns="91425" tIns="45700" rIns="91425" bIns="45700" anchor="t" anchorCtr="0">
            <a:normAutofit/>
          </a:bodyPr>
          <a:lstStyle>
            <a:lvl1pPr lvl="0" algn="l" rtl="0">
              <a:lnSpc>
                <a:spcPct val="9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6" name="Google Shape;126;p20"/>
          <p:cNvSpPr txBox="1">
            <a:spLocks noGrp="1"/>
          </p:cNvSpPr>
          <p:nvPr>
            <p:ph type="dt" idx="10"/>
          </p:nvPr>
        </p:nvSpPr>
        <p:spPr>
          <a:xfrm>
            <a:off x="762000" y="401594"/>
            <a:ext cx="3048000" cy="3651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7" name="Google Shape;127;p20"/>
          <p:cNvSpPr txBox="1">
            <a:spLocks noGrp="1"/>
          </p:cNvSpPr>
          <p:nvPr>
            <p:ph type="ftr" idx="11"/>
          </p:nvPr>
        </p:nvSpPr>
        <p:spPr>
          <a:xfrm>
            <a:off x="6858000" y="6096000"/>
            <a:ext cx="4572000" cy="365100"/>
          </a:xfrm>
          <a:prstGeom prst="rect">
            <a:avLst/>
          </a:prstGeom>
          <a:noFill/>
          <a:ln>
            <a:noFill/>
          </a:ln>
        </p:spPr>
        <p:txBody>
          <a:bodyPr spcFirstLastPara="1" wrap="square" lIns="91425" tIns="45700" rIns="91425" bIns="45700" anchor="t"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8" name="Google Shape;128;p20"/>
          <p:cNvSpPr txBox="1">
            <a:spLocks noGrp="1"/>
          </p:cNvSpPr>
          <p:nvPr>
            <p:ph type="sldNum" idx="12"/>
          </p:nvPr>
        </p:nvSpPr>
        <p:spPr>
          <a:xfrm>
            <a:off x="9144000" y="401594"/>
            <a:ext cx="2286000" cy="762000"/>
          </a:xfrm>
          <a:prstGeom prst="rect">
            <a:avLst/>
          </a:prstGeom>
          <a:noFill/>
          <a:ln>
            <a:noFill/>
          </a:ln>
        </p:spPr>
        <p:txBody>
          <a:bodyPr spcFirstLastPara="1" wrap="square" lIns="91425" tIns="45700" rIns="91425" bIns="45700" anchor="t"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9"/>
        <p:cNvGrpSpPr/>
        <p:nvPr/>
      </p:nvGrpSpPr>
      <p:grpSpPr>
        <a:xfrm>
          <a:off x="0" y="0"/>
          <a:ext cx="0" cy="0"/>
          <a:chOff x="0" y="0"/>
          <a:chExt cx="0" cy="0"/>
        </a:xfrm>
      </p:grpSpPr>
      <p:sp>
        <p:nvSpPr>
          <p:cNvPr id="130" name="Google Shape;130;p21"/>
          <p:cNvSpPr txBox="1">
            <a:spLocks noGrp="1"/>
          </p:cNvSpPr>
          <p:nvPr>
            <p:ph type="dt" idx="10"/>
          </p:nvPr>
        </p:nvSpPr>
        <p:spPr>
          <a:xfrm>
            <a:off x="762000" y="401594"/>
            <a:ext cx="3048000" cy="3651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1" name="Google Shape;131;p21"/>
          <p:cNvSpPr txBox="1">
            <a:spLocks noGrp="1"/>
          </p:cNvSpPr>
          <p:nvPr>
            <p:ph type="ftr" idx="11"/>
          </p:nvPr>
        </p:nvSpPr>
        <p:spPr>
          <a:xfrm>
            <a:off x="6858000" y="6096000"/>
            <a:ext cx="4572000" cy="365100"/>
          </a:xfrm>
          <a:prstGeom prst="rect">
            <a:avLst/>
          </a:prstGeom>
          <a:noFill/>
          <a:ln>
            <a:noFill/>
          </a:ln>
        </p:spPr>
        <p:txBody>
          <a:bodyPr spcFirstLastPara="1" wrap="square" lIns="91425" tIns="45700" rIns="91425" bIns="45700" anchor="t"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2" name="Google Shape;132;p21"/>
          <p:cNvSpPr txBox="1">
            <a:spLocks noGrp="1"/>
          </p:cNvSpPr>
          <p:nvPr>
            <p:ph type="sldNum" idx="12"/>
          </p:nvPr>
        </p:nvSpPr>
        <p:spPr>
          <a:xfrm>
            <a:off x="9144000" y="401594"/>
            <a:ext cx="2286000" cy="762000"/>
          </a:xfrm>
          <a:prstGeom prst="rect">
            <a:avLst/>
          </a:prstGeom>
          <a:noFill/>
          <a:ln>
            <a:noFill/>
          </a:ln>
        </p:spPr>
        <p:txBody>
          <a:bodyPr spcFirstLastPara="1" wrap="square" lIns="91425" tIns="45700" rIns="91425" bIns="45700" anchor="t"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3"/>
        <p:cNvGrpSpPr/>
        <p:nvPr/>
      </p:nvGrpSpPr>
      <p:grpSpPr>
        <a:xfrm>
          <a:off x="0" y="0"/>
          <a:ext cx="0" cy="0"/>
          <a:chOff x="0" y="0"/>
          <a:chExt cx="0" cy="0"/>
        </a:xfrm>
      </p:grpSpPr>
      <p:sp>
        <p:nvSpPr>
          <p:cNvPr id="134" name="Google Shape;134;p22"/>
          <p:cNvSpPr txBox="1">
            <a:spLocks noGrp="1"/>
          </p:cNvSpPr>
          <p:nvPr>
            <p:ph type="title"/>
          </p:nvPr>
        </p:nvSpPr>
        <p:spPr>
          <a:xfrm>
            <a:off x="762000" y="1524000"/>
            <a:ext cx="3821100" cy="1524000"/>
          </a:xfrm>
          <a:prstGeom prst="rect">
            <a:avLst/>
          </a:prstGeom>
          <a:noFill/>
          <a:ln>
            <a:noFill/>
          </a:ln>
        </p:spPr>
        <p:txBody>
          <a:bodyPr spcFirstLastPara="1" wrap="square" lIns="91425" tIns="45700" rIns="91425" bIns="45700" anchor="t" anchorCtr="0">
            <a:normAutofit/>
          </a:bodyPr>
          <a:lstStyle>
            <a:lvl1pPr lvl="0" algn="l" rtl="0">
              <a:lnSpc>
                <a:spcPct val="90000"/>
              </a:lnSpc>
              <a:spcBef>
                <a:spcPts val="0"/>
              </a:spcBef>
              <a:spcAft>
                <a:spcPts val="0"/>
              </a:spcAft>
              <a:buClr>
                <a:schemeClr val="lt1"/>
              </a:buClr>
              <a:buSzPts val="3200"/>
              <a:buFont typeface="Impact"/>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5" name="Google Shape;135;p22"/>
          <p:cNvSpPr txBox="1">
            <a:spLocks noGrp="1"/>
          </p:cNvSpPr>
          <p:nvPr>
            <p:ph type="body" idx="1"/>
          </p:nvPr>
        </p:nvSpPr>
        <p:spPr>
          <a:xfrm>
            <a:off x="5334000" y="1524000"/>
            <a:ext cx="6096000" cy="3810000"/>
          </a:xfrm>
          <a:prstGeom prst="rect">
            <a:avLst/>
          </a:prstGeom>
          <a:noFill/>
          <a:ln>
            <a:noFill/>
          </a:ln>
        </p:spPr>
        <p:txBody>
          <a:bodyPr spcFirstLastPara="1" wrap="square" lIns="91425" tIns="45700" rIns="91425" bIns="45700" anchor="t" anchorCtr="0">
            <a:normAutofit/>
          </a:bodyPr>
          <a:lstStyle>
            <a:lvl1pPr marL="457200" lvl="0" indent="-431800" algn="l" rtl="0">
              <a:lnSpc>
                <a:spcPct val="90000"/>
              </a:lnSpc>
              <a:spcBef>
                <a:spcPts val="1000"/>
              </a:spcBef>
              <a:spcAft>
                <a:spcPts val="0"/>
              </a:spcAft>
              <a:buClr>
                <a:schemeClr val="lt1"/>
              </a:buClr>
              <a:buSzPts val="3200"/>
              <a:buChar char="•"/>
              <a:defRPr sz="3200"/>
            </a:lvl1pPr>
            <a:lvl2pPr marL="914400" lvl="1" indent="-406400" algn="l" rtl="0">
              <a:lnSpc>
                <a:spcPct val="90000"/>
              </a:lnSpc>
              <a:spcBef>
                <a:spcPts val="500"/>
              </a:spcBef>
              <a:spcAft>
                <a:spcPts val="0"/>
              </a:spcAft>
              <a:buClr>
                <a:schemeClr val="lt1"/>
              </a:buClr>
              <a:buSzPts val="2800"/>
              <a:buChar char="•"/>
              <a:defRPr sz="2800"/>
            </a:lvl2pPr>
            <a:lvl3pPr marL="1371600" lvl="2" indent="-381000" algn="l" rtl="0">
              <a:lnSpc>
                <a:spcPct val="90000"/>
              </a:lnSpc>
              <a:spcBef>
                <a:spcPts val="500"/>
              </a:spcBef>
              <a:spcAft>
                <a:spcPts val="0"/>
              </a:spcAft>
              <a:buClr>
                <a:schemeClr val="lt1"/>
              </a:buClr>
              <a:buSzPts val="2400"/>
              <a:buChar char="•"/>
              <a:defRPr sz="2400"/>
            </a:lvl3pPr>
            <a:lvl4pPr marL="1828800" lvl="3" indent="-355600" algn="l" rtl="0">
              <a:lnSpc>
                <a:spcPct val="90000"/>
              </a:lnSpc>
              <a:spcBef>
                <a:spcPts val="500"/>
              </a:spcBef>
              <a:spcAft>
                <a:spcPts val="0"/>
              </a:spcAft>
              <a:buClr>
                <a:schemeClr val="lt1"/>
              </a:buClr>
              <a:buSzPts val="2000"/>
              <a:buChar char="•"/>
              <a:defRPr sz="2000"/>
            </a:lvl4pPr>
            <a:lvl5pPr marL="2286000" lvl="4" indent="-355600" algn="l" rtl="0">
              <a:lnSpc>
                <a:spcPct val="90000"/>
              </a:lnSpc>
              <a:spcBef>
                <a:spcPts val="500"/>
              </a:spcBef>
              <a:spcAft>
                <a:spcPts val="0"/>
              </a:spcAft>
              <a:buClr>
                <a:schemeClr val="lt1"/>
              </a:buClr>
              <a:buSzPts val="2000"/>
              <a:buChar char="•"/>
              <a:defRPr sz="2000"/>
            </a:lvl5pPr>
            <a:lvl6pPr marL="2743200" lvl="5" indent="-355600" algn="l" rtl="0">
              <a:lnSpc>
                <a:spcPct val="90000"/>
              </a:lnSpc>
              <a:spcBef>
                <a:spcPts val="500"/>
              </a:spcBef>
              <a:spcAft>
                <a:spcPts val="0"/>
              </a:spcAft>
              <a:buClr>
                <a:schemeClr val="lt1"/>
              </a:buClr>
              <a:buSzPts val="2000"/>
              <a:buChar char="•"/>
              <a:defRPr sz="2000"/>
            </a:lvl6pPr>
            <a:lvl7pPr marL="3200400" lvl="6" indent="-355600" algn="l" rtl="0">
              <a:lnSpc>
                <a:spcPct val="90000"/>
              </a:lnSpc>
              <a:spcBef>
                <a:spcPts val="500"/>
              </a:spcBef>
              <a:spcAft>
                <a:spcPts val="0"/>
              </a:spcAft>
              <a:buClr>
                <a:schemeClr val="lt1"/>
              </a:buClr>
              <a:buSzPts val="2000"/>
              <a:buChar char="•"/>
              <a:defRPr sz="2000"/>
            </a:lvl7pPr>
            <a:lvl8pPr marL="3657600" lvl="7" indent="-355600" algn="l" rtl="0">
              <a:lnSpc>
                <a:spcPct val="90000"/>
              </a:lnSpc>
              <a:spcBef>
                <a:spcPts val="500"/>
              </a:spcBef>
              <a:spcAft>
                <a:spcPts val="0"/>
              </a:spcAft>
              <a:buClr>
                <a:schemeClr val="lt1"/>
              </a:buClr>
              <a:buSzPts val="2000"/>
              <a:buChar char="•"/>
              <a:defRPr sz="2000"/>
            </a:lvl8pPr>
            <a:lvl9pPr marL="4114800" lvl="8" indent="-355600" algn="l" rtl="0">
              <a:lnSpc>
                <a:spcPct val="90000"/>
              </a:lnSpc>
              <a:spcBef>
                <a:spcPts val="500"/>
              </a:spcBef>
              <a:spcAft>
                <a:spcPts val="0"/>
              </a:spcAft>
              <a:buClr>
                <a:schemeClr val="lt1"/>
              </a:buClr>
              <a:buSzPts val="2000"/>
              <a:buChar char="•"/>
              <a:defRPr sz="2000"/>
            </a:lvl9pPr>
          </a:lstStyle>
          <a:p>
            <a:endParaRPr/>
          </a:p>
        </p:txBody>
      </p:sp>
      <p:sp>
        <p:nvSpPr>
          <p:cNvPr id="136" name="Google Shape;136;p22"/>
          <p:cNvSpPr txBox="1">
            <a:spLocks noGrp="1"/>
          </p:cNvSpPr>
          <p:nvPr>
            <p:ph type="body" idx="2"/>
          </p:nvPr>
        </p:nvSpPr>
        <p:spPr>
          <a:xfrm>
            <a:off x="762000" y="3048000"/>
            <a:ext cx="3821100" cy="30480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lt1"/>
              </a:buClr>
              <a:buSzPts val="1600"/>
              <a:buNone/>
              <a:defRPr sz="1600"/>
            </a:lvl1pPr>
            <a:lvl2pPr marL="914400" lvl="1" indent="-228600" algn="l" rtl="0">
              <a:lnSpc>
                <a:spcPct val="90000"/>
              </a:lnSpc>
              <a:spcBef>
                <a:spcPts val="500"/>
              </a:spcBef>
              <a:spcAft>
                <a:spcPts val="0"/>
              </a:spcAft>
              <a:buClr>
                <a:schemeClr val="lt1"/>
              </a:buClr>
              <a:buSzPts val="1400"/>
              <a:buNone/>
              <a:defRPr sz="1400"/>
            </a:lvl2pPr>
            <a:lvl3pPr marL="1371600" lvl="2" indent="-228600" algn="l" rtl="0">
              <a:lnSpc>
                <a:spcPct val="90000"/>
              </a:lnSpc>
              <a:spcBef>
                <a:spcPts val="500"/>
              </a:spcBef>
              <a:spcAft>
                <a:spcPts val="0"/>
              </a:spcAft>
              <a:buClr>
                <a:schemeClr val="lt1"/>
              </a:buClr>
              <a:buSzPts val="1200"/>
              <a:buNone/>
              <a:defRPr sz="1200"/>
            </a:lvl3pPr>
            <a:lvl4pPr marL="1828800" lvl="3" indent="-228600" algn="l" rtl="0">
              <a:lnSpc>
                <a:spcPct val="90000"/>
              </a:lnSpc>
              <a:spcBef>
                <a:spcPts val="500"/>
              </a:spcBef>
              <a:spcAft>
                <a:spcPts val="0"/>
              </a:spcAft>
              <a:buClr>
                <a:schemeClr val="lt1"/>
              </a:buClr>
              <a:buSzPts val="1000"/>
              <a:buNone/>
              <a:defRPr sz="1000"/>
            </a:lvl4pPr>
            <a:lvl5pPr marL="2286000" lvl="4" indent="-228600" algn="l" rtl="0">
              <a:lnSpc>
                <a:spcPct val="90000"/>
              </a:lnSpc>
              <a:spcBef>
                <a:spcPts val="500"/>
              </a:spcBef>
              <a:spcAft>
                <a:spcPts val="0"/>
              </a:spcAft>
              <a:buClr>
                <a:schemeClr val="lt1"/>
              </a:buClr>
              <a:buSzPts val="1000"/>
              <a:buNone/>
              <a:defRPr sz="1000"/>
            </a:lvl5pPr>
            <a:lvl6pPr marL="2743200" lvl="5" indent="-228600" algn="l" rtl="0">
              <a:lnSpc>
                <a:spcPct val="90000"/>
              </a:lnSpc>
              <a:spcBef>
                <a:spcPts val="500"/>
              </a:spcBef>
              <a:spcAft>
                <a:spcPts val="0"/>
              </a:spcAft>
              <a:buClr>
                <a:schemeClr val="lt1"/>
              </a:buClr>
              <a:buSzPts val="1000"/>
              <a:buNone/>
              <a:defRPr sz="1000"/>
            </a:lvl6pPr>
            <a:lvl7pPr marL="3200400" lvl="6" indent="-228600" algn="l" rtl="0">
              <a:lnSpc>
                <a:spcPct val="90000"/>
              </a:lnSpc>
              <a:spcBef>
                <a:spcPts val="500"/>
              </a:spcBef>
              <a:spcAft>
                <a:spcPts val="0"/>
              </a:spcAft>
              <a:buClr>
                <a:schemeClr val="lt1"/>
              </a:buClr>
              <a:buSzPts val="1000"/>
              <a:buNone/>
              <a:defRPr sz="1000"/>
            </a:lvl7pPr>
            <a:lvl8pPr marL="3657600" lvl="7" indent="-228600" algn="l" rtl="0">
              <a:lnSpc>
                <a:spcPct val="90000"/>
              </a:lnSpc>
              <a:spcBef>
                <a:spcPts val="500"/>
              </a:spcBef>
              <a:spcAft>
                <a:spcPts val="0"/>
              </a:spcAft>
              <a:buClr>
                <a:schemeClr val="lt1"/>
              </a:buClr>
              <a:buSzPts val="1000"/>
              <a:buNone/>
              <a:defRPr sz="1000"/>
            </a:lvl8pPr>
            <a:lvl9pPr marL="4114800" lvl="8" indent="-228600" algn="l" rtl="0">
              <a:lnSpc>
                <a:spcPct val="90000"/>
              </a:lnSpc>
              <a:spcBef>
                <a:spcPts val="500"/>
              </a:spcBef>
              <a:spcAft>
                <a:spcPts val="0"/>
              </a:spcAft>
              <a:buClr>
                <a:schemeClr val="lt1"/>
              </a:buClr>
              <a:buSzPts val="1000"/>
              <a:buNone/>
              <a:defRPr sz="1000"/>
            </a:lvl9pPr>
          </a:lstStyle>
          <a:p>
            <a:endParaRPr/>
          </a:p>
        </p:txBody>
      </p:sp>
      <p:sp>
        <p:nvSpPr>
          <p:cNvPr id="137" name="Google Shape;137;p22"/>
          <p:cNvSpPr txBox="1">
            <a:spLocks noGrp="1"/>
          </p:cNvSpPr>
          <p:nvPr>
            <p:ph type="dt" idx="10"/>
          </p:nvPr>
        </p:nvSpPr>
        <p:spPr>
          <a:xfrm>
            <a:off x="762000" y="401594"/>
            <a:ext cx="3048000" cy="3651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8" name="Google Shape;138;p22"/>
          <p:cNvSpPr txBox="1">
            <a:spLocks noGrp="1"/>
          </p:cNvSpPr>
          <p:nvPr>
            <p:ph type="ftr" idx="11"/>
          </p:nvPr>
        </p:nvSpPr>
        <p:spPr>
          <a:xfrm>
            <a:off x="6858000" y="6096000"/>
            <a:ext cx="4572000" cy="365100"/>
          </a:xfrm>
          <a:prstGeom prst="rect">
            <a:avLst/>
          </a:prstGeom>
          <a:noFill/>
          <a:ln>
            <a:noFill/>
          </a:ln>
        </p:spPr>
        <p:txBody>
          <a:bodyPr spcFirstLastPara="1" wrap="square" lIns="91425" tIns="45700" rIns="91425" bIns="45700" anchor="t"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9" name="Google Shape;139;p22"/>
          <p:cNvSpPr txBox="1">
            <a:spLocks noGrp="1"/>
          </p:cNvSpPr>
          <p:nvPr>
            <p:ph type="sldNum" idx="12"/>
          </p:nvPr>
        </p:nvSpPr>
        <p:spPr>
          <a:xfrm>
            <a:off x="9144000" y="401594"/>
            <a:ext cx="2286000" cy="762000"/>
          </a:xfrm>
          <a:prstGeom prst="rect">
            <a:avLst/>
          </a:prstGeom>
          <a:noFill/>
          <a:ln>
            <a:noFill/>
          </a:ln>
        </p:spPr>
        <p:txBody>
          <a:bodyPr spcFirstLastPara="1" wrap="square" lIns="91425" tIns="45700" rIns="91425" bIns="45700" anchor="t"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0"/>
        <p:cNvGrpSpPr/>
        <p:nvPr/>
      </p:nvGrpSpPr>
      <p:grpSpPr>
        <a:xfrm>
          <a:off x="0" y="0"/>
          <a:ext cx="0" cy="0"/>
          <a:chOff x="0" y="0"/>
          <a:chExt cx="0" cy="0"/>
        </a:xfrm>
      </p:grpSpPr>
      <p:sp>
        <p:nvSpPr>
          <p:cNvPr id="141" name="Google Shape;141;p23"/>
          <p:cNvSpPr txBox="1">
            <a:spLocks noGrp="1"/>
          </p:cNvSpPr>
          <p:nvPr>
            <p:ph type="title"/>
          </p:nvPr>
        </p:nvSpPr>
        <p:spPr>
          <a:xfrm>
            <a:off x="762001" y="1524000"/>
            <a:ext cx="3810000" cy="15240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lt1"/>
              </a:buClr>
              <a:buSzPts val="3200"/>
              <a:buFont typeface="Impact"/>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2" name="Google Shape;142;p23"/>
          <p:cNvSpPr>
            <a:spLocks noGrp="1"/>
          </p:cNvSpPr>
          <p:nvPr>
            <p:ph type="pic" idx="2"/>
          </p:nvPr>
        </p:nvSpPr>
        <p:spPr>
          <a:xfrm>
            <a:off x="5333999" y="1524000"/>
            <a:ext cx="6096000" cy="3810000"/>
          </a:xfrm>
          <a:prstGeom prst="rect">
            <a:avLst/>
          </a:prstGeom>
          <a:noFill/>
          <a:ln>
            <a:noFill/>
          </a:ln>
        </p:spPr>
      </p:sp>
      <p:sp>
        <p:nvSpPr>
          <p:cNvPr id="143" name="Google Shape;143;p23"/>
          <p:cNvSpPr txBox="1">
            <a:spLocks noGrp="1"/>
          </p:cNvSpPr>
          <p:nvPr>
            <p:ph type="body" idx="1"/>
          </p:nvPr>
        </p:nvSpPr>
        <p:spPr>
          <a:xfrm>
            <a:off x="762001" y="3048000"/>
            <a:ext cx="3810000" cy="30480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lt1"/>
              </a:buClr>
              <a:buSzPts val="1600"/>
              <a:buNone/>
              <a:defRPr sz="1600"/>
            </a:lvl1pPr>
            <a:lvl2pPr marL="914400" lvl="1" indent="-228600" algn="l" rtl="0">
              <a:lnSpc>
                <a:spcPct val="90000"/>
              </a:lnSpc>
              <a:spcBef>
                <a:spcPts val="500"/>
              </a:spcBef>
              <a:spcAft>
                <a:spcPts val="0"/>
              </a:spcAft>
              <a:buClr>
                <a:schemeClr val="lt1"/>
              </a:buClr>
              <a:buSzPts val="1400"/>
              <a:buNone/>
              <a:defRPr sz="1400"/>
            </a:lvl2pPr>
            <a:lvl3pPr marL="1371600" lvl="2" indent="-228600" algn="l" rtl="0">
              <a:lnSpc>
                <a:spcPct val="90000"/>
              </a:lnSpc>
              <a:spcBef>
                <a:spcPts val="500"/>
              </a:spcBef>
              <a:spcAft>
                <a:spcPts val="0"/>
              </a:spcAft>
              <a:buClr>
                <a:schemeClr val="lt1"/>
              </a:buClr>
              <a:buSzPts val="1200"/>
              <a:buNone/>
              <a:defRPr sz="1200"/>
            </a:lvl3pPr>
            <a:lvl4pPr marL="1828800" lvl="3" indent="-228600" algn="l" rtl="0">
              <a:lnSpc>
                <a:spcPct val="90000"/>
              </a:lnSpc>
              <a:spcBef>
                <a:spcPts val="500"/>
              </a:spcBef>
              <a:spcAft>
                <a:spcPts val="0"/>
              </a:spcAft>
              <a:buClr>
                <a:schemeClr val="lt1"/>
              </a:buClr>
              <a:buSzPts val="1000"/>
              <a:buNone/>
              <a:defRPr sz="1000"/>
            </a:lvl4pPr>
            <a:lvl5pPr marL="2286000" lvl="4" indent="-228600" algn="l" rtl="0">
              <a:lnSpc>
                <a:spcPct val="90000"/>
              </a:lnSpc>
              <a:spcBef>
                <a:spcPts val="500"/>
              </a:spcBef>
              <a:spcAft>
                <a:spcPts val="0"/>
              </a:spcAft>
              <a:buClr>
                <a:schemeClr val="lt1"/>
              </a:buClr>
              <a:buSzPts val="1000"/>
              <a:buNone/>
              <a:defRPr sz="1000"/>
            </a:lvl5pPr>
            <a:lvl6pPr marL="2743200" lvl="5" indent="-228600" algn="l" rtl="0">
              <a:lnSpc>
                <a:spcPct val="90000"/>
              </a:lnSpc>
              <a:spcBef>
                <a:spcPts val="500"/>
              </a:spcBef>
              <a:spcAft>
                <a:spcPts val="0"/>
              </a:spcAft>
              <a:buClr>
                <a:schemeClr val="lt1"/>
              </a:buClr>
              <a:buSzPts val="1000"/>
              <a:buNone/>
              <a:defRPr sz="1000"/>
            </a:lvl6pPr>
            <a:lvl7pPr marL="3200400" lvl="6" indent="-228600" algn="l" rtl="0">
              <a:lnSpc>
                <a:spcPct val="90000"/>
              </a:lnSpc>
              <a:spcBef>
                <a:spcPts val="500"/>
              </a:spcBef>
              <a:spcAft>
                <a:spcPts val="0"/>
              </a:spcAft>
              <a:buClr>
                <a:schemeClr val="lt1"/>
              </a:buClr>
              <a:buSzPts val="1000"/>
              <a:buNone/>
              <a:defRPr sz="1000"/>
            </a:lvl7pPr>
            <a:lvl8pPr marL="3657600" lvl="7" indent="-228600" algn="l" rtl="0">
              <a:lnSpc>
                <a:spcPct val="90000"/>
              </a:lnSpc>
              <a:spcBef>
                <a:spcPts val="500"/>
              </a:spcBef>
              <a:spcAft>
                <a:spcPts val="0"/>
              </a:spcAft>
              <a:buClr>
                <a:schemeClr val="lt1"/>
              </a:buClr>
              <a:buSzPts val="1000"/>
              <a:buNone/>
              <a:defRPr sz="1000"/>
            </a:lvl8pPr>
            <a:lvl9pPr marL="4114800" lvl="8" indent="-228600" algn="l" rtl="0">
              <a:lnSpc>
                <a:spcPct val="90000"/>
              </a:lnSpc>
              <a:spcBef>
                <a:spcPts val="500"/>
              </a:spcBef>
              <a:spcAft>
                <a:spcPts val="0"/>
              </a:spcAft>
              <a:buClr>
                <a:schemeClr val="lt1"/>
              </a:buClr>
              <a:buSzPts val="1000"/>
              <a:buNone/>
              <a:defRPr sz="1000"/>
            </a:lvl9pPr>
          </a:lstStyle>
          <a:p>
            <a:endParaRPr/>
          </a:p>
        </p:txBody>
      </p:sp>
      <p:sp>
        <p:nvSpPr>
          <p:cNvPr id="144" name="Google Shape;144;p23"/>
          <p:cNvSpPr txBox="1">
            <a:spLocks noGrp="1"/>
          </p:cNvSpPr>
          <p:nvPr>
            <p:ph type="dt" idx="10"/>
          </p:nvPr>
        </p:nvSpPr>
        <p:spPr>
          <a:xfrm>
            <a:off x="762000" y="401594"/>
            <a:ext cx="3048000" cy="3651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5" name="Google Shape;145;p23"/>
          <p:cNvSpPr txBox="1">
            <a:spLocks noGrp="1"/>
          </p:cNvSpPr>
          <p:nvPr>
            <p:ph type="ftr" idx="11"/>
          </p:nvPr>
        </p:nvSpPr>
        <p:spPr>
          <a:xfrm>
            <a:off x="6858000" y="6096000"/>
            <a:ext cx="4572000" cy="365100"/>
          </a:xfrm>
          <a:prstGeom prst="rect">
            <a:avLst/>
          </a:prstGeom>
          <a:noFill/>
          <a:ln>
            <a:noFill/>
          </a:ln>
        </p:spPr>
        <p:txBody>
          <a:bodyPr spcFirstLastPara="1" wrap="square" lIns="91425" tIns="45700" rIns="91425" bIns="45700" anchor="t"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6" name="Google Shape;146;p23"/>
          <p:cNvSpPr txBox="1">
            <a:spLocks noGrp="1"/>
          </p:cNvSpPr>
          <p:nvPr>
            <p:ph type="sldNum" idx="12"/>
          </p:nvPr>
        </p:nvSpPr>
        <p:spPr>
          <a:xfrm>
            <a:off x="9144000" y="401594"/>
            <a:ext cx="2286000" cy="762000"/>
          </a:xfrm>
          <a:prstGeom prst="rect">
            <a:avLst/>
          </a:prstGeom>
          <a:noFill/>
          <a:ln>
            <a:noFill/>
          </a:ln>
        </p:spPr>
        <p:txBody>
          <a:bodyPr spcFirstLastPara="1" wrap="square" lIns="91425" tIns="45700" rIns="91425" bIns="45700" anchor="t"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7"/>
        <p:cNvGrpSpPr/>
        <p:nvPr/>
      </p:nvGrpSpPr>
      <p:grpSpPr>
        <a:xfrm>
          <a:off x="0" y="0"/>
          <a:ext cx="0" cy="0"/>
          <a:chOff x="0" y="0"/>
          <a:chExt cx="0" cy="0"/>
        </a:xfrm>
      </p:grpSpPr>
      <p:sp>
        <p:nvSpPr>
          <p:cNvPr id="148" name="Google Shape;148;p24"/>
          <p:cNvSpPr txBox="1">
            <a:spLocks noGrp="1"/>
          </p:cNvSpPr>
          <p:nvPr>
            <p:ph type="title"/>
          </p:nvPr>
        </p:nvSpPr>
        <p:spPr>
          <a:xfrm>
            <a:off x="762000" y="1524000"/>
            <a:ext cx="9144000" cy="1524000"/>
          </a:xfrm>
          <a:prstGeom prst="rect">
            <a:avLst/>
          </a:prstGeom>
          <a:noFill/>
          <a:ln>
            <a:noFill/>
          </a:ln>
        </p:spPr>
        <p:txBody>
          <a:bodyPr spcFirstLastPara="1" wrap="square" lIns="91425" tIns="45700" rIns="91425" bIns="45700" anchor="t" anchorCtr="0">
            <a:normAutofit/>
          </a:bodyPr>
          <a:lstStyle>
            <a:lvl1pPr lvl="0" algn="l" rtl="0">
              <a:lnSpc>
                <a:spcPct val="9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9" name="Google Shape;149;p24"/>
          <p:cNvSpPr txBox="1">
            <a:spLocks noGrp="1"/>
          </p:cNvSpPr>
          <p:nvPr>
            <p:ph type="body" idx="1"/>
          </p:nvPr>
        </p:nvSpPr>
        <p:spPr>
          <a:xfrm rot="5400000">
            <a:off x="4572000" y="-762000"/>
            <a:ext cx="3048000" cy="106680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lt1"/>
              </a:buClr>
              <a:buSzPts val="1800"/>
              <a:buChar char="•"/>
              <a:defRPr/>
            </a:lvl1pPr>
            <a:lvl2pPr marL="914400" lvl="1" indent="-342900" algn="l" rtl="0">
              <a:lnSpc>
                <a:spcPct val="90000"/>
              </a:lnSpc>
              <a:spcBef>
                <a:spcPts val="500"/>
              </a:spcBef>
              <a:spcAft>
                <a:spcPts val="0"/>
              </a:spcAft>
              <a:buClr>
                <a:schemeClr val="lt1"/>
              </a:buClr>
              <a:buSzPts val="1800"/>
              <a:buChar char="•"/>
              <a:defRPr/>
            </a:lvl2pPr>
            <a:lvl3pPr marL="1371600" lvl="2" indent="-342900" algn="l" rtl="0">
              <a:lnSpc>
                <a:spcPct val="90000"/>
              </a:lnSpc>
              <a:spcBef>
                <a:spcPts val="500"/>
              </a:spcBef>
              <a:spcAft>
                <a:spcPts val="0"/>
              </a:spcAft>
              <a:buClr>
                <a:schemeClr val="lt1"/>
              </a:buClr>
              <a:buSzPts val="1800"/>
              <a:buChar char="•"/>
              <a:defRPr/>
            </a:lvl3pPr>
            <a:lvl4pPr marL="1828800" lvl="3" indent="-342900" algn="l" rtl="0">
              <a:lnSpc>
                <a:spcPct val="90000"/>
              </a:lnSpc>
              <a:spcBef>
                <a:spcPts val="500"/>
              </a:spcBef>
              <a:spcAft>
                <a:spcPts val="0"/>
              </a:spcAft>
              <a:buClr>
                <a:schemeClr val="lt1"/>
              </a:buClr>
              <a:buSzPts val="1800"/>
              <a:buChar char="•"/>
              <a:defRPr/>
            </a:lvl4pPr>
            <a:lvl5pPr marL="2286000" lvl="4" indent="-342900" algn="l" rtl="0">
              <a:lnSpc>
                <a:spcPct val="90000"/>
              </a:lnSpc>
              <a:spcBef>
                <a:spcPts val="500"/>
              </a:spcBef>
              <a:spcAft>
                <a:spcPts val="0"/>
              </a:spcAft>
              <a:buClr>
                <a:schemeClr val="lt1"/>
              </a:buClr>
              <a:buSzPts val="1800"/>
              <a:buChar char="•"/>
              <a:defRPr/>
            </a:lvl5pPr>
            <a:lvl6pPr marL="2743200" lvl="5" indent="-342900" algn="l" rtl="0">
              <a:lnSpc>
                <a:spcPct val="90000"/>
              </a:lnSpc>
              <a:spcBef>
                <a:spcPts val="500"/>
              </a:spcBef>
              <a:spcAft>
                <a:spcPts val="0"/>
              </a:spcAft>
              <a:buClr>
                <a:schemeClr val="lt1"/>
              </a:buClr>
              <a:buSzPts val="1800"/>
              <a:buChar char="•"/>
              <a:defRPr/>
            </a:lvl6pPr>
            <a:lvl7pPr marL="3200400" lvl="6" indent="-342900" algn="l" rtl="0">
              <a:lnSpc>
                <a:spcPct val="90000"/>
              </a:lnSpc>
              <a:spcBef>
                <a:spcPts val="500"/>
              </a:spcBef>
              <a:spcAft>
                <a:spcPts val="0"/>
              </a:spcAft>
              <a:buClr>
                <a:schemeClr val="lt1"/>
              </a:buClr>
              <a:buSzPts val="1800"/>
              <a:buChar char="•"/>
              <a:defRPr/>
            </a:lvl7pPr>
            <a:lvl8pPr marL="3657600" lvl="7" indent="-342900" algn="l" rtl="0">
              <a:lnSpc>
                <a:spcPct val="90000"/>
              </a:lnSpc>
              <a:spcBef>
                <a:spcPts val="500"/>
              </a:spcBef>
              <a:spcAft>
                <a:spcPts val="0"/>
              </a:spcAft>
              <a:buClr>
                <a:schemeClr val="lt1"/>
              </a:buClr>
              <a:buSzPts val="1800"/>
              <a:buChar char="•"/>
              <a:defRPr/>
            </a:lvl8pPr>
            <a:lvl9pPr marL="4114800" lvl="8" indent="-342900" algn="l" rtl="0">
              <a:lnSpc>
                <a:spcPct val="90000"/>
              </a:lnSpc>
              <a:spcBef>
                <a:spcPts val="500"/>
              </a:spcBef>
              <a:spcAft>
                <a:spcPts val="0"/>
              </a:spcAft>
              <a:buClr>
                <a:schemeClr val="lt1"/>
              </a:buClr>
              <a:buSzPts val="1800"/>
              <a:buChar char="•"/>
              <a:defRPr/>
            </a:lvl9pPr>
          </a:lstStyle>
          <a:p>
            <a:endParaRPr/>
          </a:p>
        </p:txBody>
      </p:sp>
      <p:sp>
        <p:nvSpPr>
          <p:cNvPr id="150" name="Google Shape;150;p24"/>
          <p:cNvSpPr txBox="1">
            <a:spLocks noGrp="1"/>
          </p:cNvSpPr>
          <p:nvPr>
            <p:ph type="dt" idx="10"/>
          </p:nvPr>
        </p:nvSpPr>
        <p:spPr>
          <a:xfrm>
            <a:off x="762000" y="401594"/>
            <a:ext cx="3048000" cy="3651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1" name="Google Shape;151;p24"/>
          <p:cNvSpPr txBox="1">
            <a:spLocks noGrp="1"/>
          </p:cNvSpPr>
          <p:nvPr>
            <p:ph type="ftr" idx="11"/>
          </p:nvPr>
        </p:nvSpPr>
        <p:spPr>
          <a:xfrm>
            <a:off x="6858000" y="6096000"/>
            <a:ext cx="4572000" cy="365100"/>
          </a:xfrm>
          <a:prstGeom prst="rect">
            <a:avLst/>
          </a:prstGeom>
          <a:noFill/>
          <a:ln>
            <a:noFill/>
          </a:ln>
        </p:spPr>
        <p:txBody>
          <a:bodyPr spcFirstLastPara="1" wrap="square" lIns="91425" tIns="45700" rIns="91425" bIns="45700" anchor="t"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2" name="Google Shape;152;p24"/>
          <p:cNvSpPr txBox="1">
            <a:spLocks noGrp="1"/>
          </p:cNvSpPr>
          <p:nvPr>
            <p:ph type="sldNum" idx="12"/>
          </p:nvPr>
        </p:nvSpPr>
        <p:spPr>
          <a:xfrm>
            <a:off x="9144000" y="401594"/>
            <a:ext cx="2286000" cy="762000"/>
          </a:xfrm>
          <a:prstGeom prst="rect">
            <a:avLst/>
          </a:prstGeom>
          <a:noFill/>
          <a:ln>
            <a:noFill/>
          </a:ln>
        </p:spPr>
        <p:txBody>
          <a:bodyPr spcFirstLastPara="1" wrap="square" lIns="91425" tIns="45700" rIns="91425" bIns="45700" anchor="t"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3"/>
        <p:cNvGrpSpPr/>
        <p:nvPr/>
      </p:nvGrpSpPr>
      <p:grpSpPr>
        <a:xfrm>
          <a:off x="0" y="0"/>
          <a:ext cx="0" cy="0"/>
          <a:chOff x="0" y="0"/>
          <a:chExt cx="0" cy="0"/>
        </a:xfrm>
      </p:grpSpPr>
      <p:sp>
        <p:nvSpPr>
          <p:cNvPr id="154" name="Google Shape;154;p25"/>
          <p:cNvSpPr txBox="1">
            <a:spLocks noGrp="1"/>
          </p:cNvSpPr>
          <p:nvPr>
            <p:ph type="title"/>
          </p:nvPr>
        </p:nvSpPr>
        <p:spPr>
          <a:xfrm rot="5400000">
            <a:off x="7791450" y="2457449"/>
            <a:ext cx="4572000" cy="2705100"/>
          </a:xfrm>
          <a:prstGeom prst="rect">
            <a:avLst/>
          </a:prstGeom>
          <a:noFill/>
          <a:ln>
            <a:noFill/>
          </a:ln>
        </p:spPr>
        <p:txBody>
          <a:bodyPr spcFirstLastPara="1" wrap="square" lIns="91425" tIns="45700" rIns="91425" bIns="45700" anchor="t" anchorCtr="0">
            <a:normAutofit/>
          </a:bodyPr>
          <a:lstStyle>
            <a:lvl1pPr lvl="0" algn="l" rtl="0">
              <a:lnSpc>
                <a:spcPct val="9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5" name="Google Shape;155;p25"/>
          <p:cNvSpPr txBox="1">
            <a:spLocks noGrp="1"/>
          </p:cNvSpPr>
          <p:nvPr>
            <p:ph type="body" idx="1"/>
          </p:nvPr>
        </p:nvSpPr>
        <p:spPr>
          <a:xfrm rot="5400000">
            <a:off x="2286000" y="0"/>
            <a:ext cx="4572000" cy="76200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lt1"/>
              </a:buClr>
              <a:buSzPts val="1800"/>
              <a:buChar char="•"/>
              <a:defRPr/>
            </a:lvl1pPr>
            <a:lvl2pPr marL="914400" lvl="1" indent="-342900" algn="l" rtl="0">
              <a:lnSpc>
                <a:spcPct val="90000"/>
              </a:lnSpc>
              <a:spcBef>
                <a:spcPts val="500"/>
              </a:spcBef>
              <a:spcAft>
                <a:spcPts val="0"/>
              </a:spcAft>
              <a:buClr>
                <a:schemeClr val="lt1"/>
              </a:buClr>
              <a:buSzPts val="1800"/>
              <a:buChar char="•"/>
              <a:defRPr/>
            </a:lvl2pPr>
            <a:lvl3pPr marL="1371600" lvl="2" indent="-342900" algn="l" rtl="0">
              <a:lnSpc>
                <a:spcPct val="90000"/>
              </a:lnSpc>
              <a:spcBef>
                <a:spcPts val="500"/>
              </a:spcBef>
              <a:spcAft>
                <a:spcPts val="0"/>
              </a:spcAft>
              <a:buClr>
                <a:schemeClr val="lt1"/>
              </a:buClr>
              <a:buSzPts val="1800"/>
              <a:buChar char="•"/>
              <a:defRPr/>
            </a:lvl3pPr>
            <a:lvl4pPr marL="1828800" lvl="3" indent="-342900" algn="l" rtl="0">
              <a:lnSpc>
                <a:spcPct val="90000"/>
              </a:lnSpc>
              <a:spcBef>
                <a:spcPts val="500"/>
              </a:spcBef>
              <a:spcAft>
                <a:spcPts val="0"/>
              </a:spcAft>
              <a:buClr>
                <a:schemeClr val="lt1"/>
              </a:buClr>
              <a:buSzPts val="1800"/>
              <a:buChar char="•"/>
              <a:defRPr/>
            </a:lvl4pPr>
            <a:lvl5pPr marL="2286000" lvl="4" indent="-342900" algn="l" rtl="0">
              <a:lnSpc>
                <a:spcPct val="90000"/>
              </a:lnSpc>
              <a:spcBef>
                <a:spcPts val="500"/>
              </a:spcBef>
              <a:spcAft>
                <a:spcPts val="0"/>
              </a:spcAft>
              <a:buClr>
                <a:schemeClr val="lt1"/>
              </a:buClr>
              <a:buSzPts val="1800"/>
              <a:buChar char="•"/>
              <a:defRPr/>
            </a:lvl5pPr>
            <a:lvl6pPr marL="2743200" lvl="5" indent="-342900" algn="l" rtl="0">
              <a:lnSpc>
                <a:spcPct val="90000"/>
              </a:lnSpc>
              <a:spcBef>
                <a:spcPts val="500"/>
              </a:spcBef>
              <a:spcAft>
                <a:spcPts val="0"/>
              </a:spcAft>
              <a:buClr>
                <a:schemeClr val="lt1"/>
              </a:buClr>
              <a:buSzPts val="1800"/>
              <a:buChar char="•"/>
              <a:defRPr/>
            </a:lvl6pPr>
            <a:lvl7pPr marL="3200400" lvl="6" indent="-342900" algn="l" rtl="0">
              <a:lnSpc>
                <a:spcPct val="90000"/>
              </a:lnSpc>
              <a:spcBef>
                <a:spcPts val="500"/>
              </a:spcBef>
              <a:spcAft>
                <a:spcPts val="0"/>
              </a:spcAft>
              <a:buClr>
                <a:schemeClr val="lt1"/>
              </a:buClr>
              <a:buSzPts val="1800"/>
              <a:buChar char="•"/>
              <a:defRPr/>
            </a:lvl7pPr>
            <a:lvl8pPr marL="3657600" lvl="7" indent="-342900" algn="l" rtl="0">
              <a:lnSpc>
                <a:spcPct val="90000"/>
              </a:lnSpc>
              <a:spcBef>
                <a:spcPts val="500"/>
              </a:spcBef>
              <a:spcAft>
                <a:spcPts val="0"/>
              </a:spcAft>
              <a:buClr>
                <a:schemeClr val="lt1"/>
              </a:buClr>
              <a:buSzPts val="1800"/>
              <a:buChar char="•"/>
              <a:defRPr/>
            </a:lvl8pPr>
            <a:lvl9pPr marL="4114800" lvl="8" indent="-342900" algn="l" rtl="0">
              <a:lnSpc>
                <a:spcPct val="90000"/>
              </a:lnSpc>
              <a:spcBef>
                <a:spcPts val="500"/>
              </a:spcBef>
              <a:spcAft>
                <a:spcPts val="0"/>
              </a:spcAft>
              <a:buClr>
                <a:schemeClr val="lt1"/>
              </a:buClr>
              <a:buSzPts val="1800"/>
              <a:buChar char="•"/>
              <a:defRPr/>
            </a:lvl9pPr>
          </a:lstStyle>
          <a:p>
            <a:endParaRPr/>
          </a:p>
        </p:txBody>
      </p:sp>
      <p:sp>
        <p:nvSpPr>
          <p:cNvPr id="156" name="Google Shape;156;p25"/>
          <p:cNvSpPr txBox="1">
            <a:spLocks noGrp="1"/>
          </p:cNvSpPr>
          <p:nvPr>
            <p:ph type="dt" idx="10"/>
          </p:nvPr>
        </p:nvSpPr>
        <p:spPr>
          <a:xfrm>
            <a:off x="762000" y="401594"/>
            <a:ext cx="3048000" cy="3651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7" name="Google Shape;157;p25"/>
          <p:cNvSpPr txBox="1">
            <a:spLocks noGrp="1"/>
          </p:cNvSpPr>
          <p:nvPr>
            <p:ph type="ftr" idx="11"/>
          </p:nvPr>
        </p:nvSpPr>
        <p:spPr>
          <a:xfrm>
            <a:off x="6858000" y="6096000"/>
            <a:ext cx="4572000" cy="365100"/>
          </a:xfrm>
          <a:prstGeom prst="rect">
            <a:avLst/>
          </a:prstGeom>
          <a:noFill/>
          <a:ln>
            <a:noFill/>
          </a:ln>
        </p:spPr>
        <p:txBody>
          <a:bodyPr spcFirstLastPara="1" wrap="square" lIns="91425" tIns="45700" rIns="91425" bIns="45700" anchor="t"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8" name="Google Shape;158;p25"/>
          <p:cNvSpPr txBox="1">
            <a:spLocks noGrp="1"/>
          </p:cNvSpPr>
          <p:nvPr>
            <p:ph type="sldNum" idx="12"/>
          </p:nvPr>
        </p:nvSpPr>
        <p:spPr>
          <a:xfrm>
            <a:off x="9144000" y="401594"/>
            <a:ext cx="2286000" cy="762000"/>
          </a:xfrm>
          <a:prstGeom prst="rect">
            <a:avLst/>
          </a:prstGeom>
          <a:noFill/>
          <a:ln>
            <a:noFill/>
          </a:ln>
        </p:spPr>
        <p:txBody>
          <a:bodyPr spcFirstLastPara="1" wrap="square" lIns="91425" tIns="45700" rIns="91425" bIns="45700" anchor="t"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0967" name="Picture 7" descr="hispanic_hm_pg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0968" name="Rectangle 8"/>
          <p:cNvSpPr>
            <a:spLocks noGrp="1" noChangeArrowheads="1"/>
          </p:cNvSpPr>
          <p:nvPr>
            <p:ph type="ctrTitle"/>
          </p:nvPr>
        </p:nvSpPr>
        <p:spPr>
          <a:xfrm>
            <a:off x="914400" y="2819400"/>
            <a:ext cx="10363200" cy="2057400"/>
          </a:xfrm>
        </p:spPr>
        <p:txBody>
          <a:bodyPr/>
          <a:lstStyle>
            <a:lvl1pPr algn="ctr">
              <a:defRPr smtClean="0"/>
            </a:lvl1pPr>
          </a:lstStyle>
          <a:p>
            <a:pPr lvl="0"/>
            <a:r>
              <a:rPr lang="en-US" altLang="en-US" noProof="0" smtClean="0"/>
              <a:t>Click to edit Master title style</a:t>
            </a:r>
          </a:p>
        </p:txBody>
      </p:sp>
      <p:sp>
        <p:nvSpPr>
          <p:cNvPr id="40969" name="Rectangle 9"/>
          <p:cNvSpPr>
            <a:spLocks noGrp="1" noChangeArrowheads="1"/>
          </p:cNvSpPr>
          <p:nvPr>
            <p:ph type="subTitle" idx="1"/>
          </p:nvPr>
        </p:nvSpPr>
        <p:spPr>
          <a:xfrm>
            <a:off x="1625600" y="381000"/>
            <a:ext cx="8534400" cy="914400"/>
          </a:xfrm>
        </p:spPr>
        <p:txBody>
          <a:bodyPr/>
          <a:lstStyle>
            <a:lvl1pPr marL="0" indent="0" algn="ctr">
              <a:buFontTx/>
              <a:buNone/>
              <a:defRPr sz="2400" smtClean="0"/>
            </a:lvl1pPr>
          </a:lstStyle>
          <a:p>
            <a:pPr lvl="0"/>
            <a:r>
              <a:rPr lang="en-US" altLang="en-US" noProof="0" smtClean="0"/>
              <a:t>Click to edit Master subtitle style</a:t>
            </a:r>
          </a:p>
        </p:txBody>
      </p:sp>
    </p:spTree>
    <p:extLst>
      <p:ext uri="{BB962C8B-B14F-4D97-AF65-F5344CB8AC3E}">
        <p14:creationId xmlns:p14="http://schemas.microsoft.com/office/powerpoint/2010/main" val="14856901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0968"/>
                                        </p:tgtEl>
                                        <p:attrNameLst>
                                          <p:attrName>style.visibility</p:attrName>
                                        </p:attrNameLst>
                                      </p:cBhvr>
                                      <p:to>
                                        <p:strVal val="visible"/>
                                      </p:to>
                                    </p:set>
                                    <p:animEffect transition="in" filter="dissolve">
                                      <p:cBhvr>
                                        <p:cTn id="7" dur="500"/>
                                        <p:tgtEl>
                                          <p:spTgt spid="40968"/>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40969">
                                            <p:txEl>
                                              <p:pRg st="0" end="0"/>
                                            </p:txEl>
                                          </p:spTgt>
                                        </p:tgtEl>
                                        <p:attrNameLst>
                                          <p:attrName>style.visibility</p:attrName>
                                        </p:attrNameLst>
                                      </p:cBhvr>
                                      <p:to>
                                        <p:strVal val="visible"/>
                                      </p:to>
                                    </p:set>
                                    <p:animEffect transition="in" filter="dissolve">
                                      <p:cBhvr>
                                        <p:cTn id="11" dur="500"/>
                                        <p:tgtEl>
                                          <p:spTgt spid="4096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8" grpId="0" autoUpdateAnimBg="0"/>
      <p:bldP spid="40969" grpId="0" build="p" autoUpdateAnimBg="0" advAuto="0">
        <p:tmplLst>
          <p:tmpl lvl="1">
            <p:tnLst>
              <p:par>
                <p:cTn presetID="9" presetClass="entr" presetSubtype="0" fill="hold" nodeType="afterEffect">
                  <p:stCondLst>
                    <p:cond delay="0"/>
                  </p:stCondLst>
                  <p:childTnLst>
                    <p:set>
                      <p:cBhvr>
                        <p:cTn dur="1" fill="hold">
                          <p:stCondLst>
                            <p:cond delay="0"/>
                          </p:stCondLst>
                        </p:cTn>
                        <p:tgtEl>
                          <p:spTgt spid="40969"/>
                        </p:tgtEl>
                        <p:attrNameLst>
                          <p:attrName>style.visibility</p:attrName>
                        </p:attrNameLst>
                      </p:cBhvr>
                      <p:to>
                        <p:strVal val="visible"/>
                      </p:to>
                    </p:set>
                    <p:animEffect transition="in" filter="dissolve">
                      <p:cBhvr>
                        <p:cTn dur="500"/>
                        <p:tgtEl>
                          <p:spTgt spid="40969"/>
                        </p:tgtEl>
                      </p:cBhvr>
                    </p:animEffect>
                  </p:childTnLst>
                </p:cTn>
              </p:par>
            </p:tnLst>
          </p:tmpl>
        </p:tmplLst>
      </p:bldP>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fontAlgn="base">
              <a:spcBef>
                <a:spcPct val="0"/>
              </a:spcBef>
              <a:spcAft>
                <a:spcPct val="0"/>
              </a:spcAft>
              <a:buClrTx/>
            </a:pPr>
            <a:fld id="{49674E54-DDA7-4BC7-8FA5-1416684F2BB1}" type="datetimeFigureOut">
              <a:rPr lang="en-US" altLang="en-US" kern="1200" smtClean="0">
                <a:ea typeface="+mn-ea"/>
                <a:cs typeface="+mn-cs"/>
              </a:rPr>
              <a:pPr fontAlgn="base">
                <a:spcBef>
                  <a:spcPct val="0"/>
                </a:spcBef>
                <a:spcAft>
                  <a:spcPct val="0"/>
                </a:spcAft>
                <a:buClrTx/>
              </a:pPr>
              <a:t>6/28/2022</a:t>
            </a:fld>
            <a:endParaRPr lang="en-US" altLang="en-US" kern="1200">
              <a:ea typeface="+mn-ea"/>
              <a:cs typeface="+mn-cs"/>
            </a:endParaRPr>
          </a:p>
        </p:txBody>
      </p:sp>
      <p:sp>
        <p:nvSpPr>
          <p:cNvPr id="5" name="Rectangle 11"/>
          <p:cNvSpPr>
            <a:spLocks noGrp="1" noChangeArrowheads="1"/>
          </p:cNvSpPr>
          <p:nvPr>
            <p:ph type="ftr" sz="quarter" idx="11"/>
          </p:nvPr>
        </p:nvSpPr>
        <p:spPr>
          <a:ln/>
        </p:spPr>
        <p:txBody>
          <a:bodyPr/>
          <a:lstStyle>
            <a:lvl1pPr>
              <a:defRPr/>
            </a:lvl1pPr>
          </a:lstStyle>
          <a:p>
            <a:pPr fontAlgn="base">
              <a:spcBef>
                <a:spcPct val="0"/>
              </a:spcBef>
              <a:spcAft>
                <a:spcPct val="0"/>
              </a:spcAft>
              <a:buClrTx/>
            </a:pPr>
            <a:endParaRPr lang="en-US" altLang="en-US" kern="1200">
              <a:ea typeface="+mn-ea"/>
              <a:cs typeface="+mn-cs"/>
            </a:endParaRPr>
          </a:p>
        </p:txBody>
      </p:sp>
      <p:sp>
        <p:nvSpPr>
          <p:cNvPr id="6" name="Rectangle 12"/>
          <p:cNvSpPr>
            <a:spLocks noGrp="1" noChangeArrowheads="1"/>
          </p:cNvSpPr>
          <p:nvPr>
            <p:ph type="sldNum" sz="quarter" idx="12"/>
          </p:nvPr>
        </p:nvSpPr>
        <p:spPr>
          <a:ln/>
        </p:spPr>
        <p:txBody>
          <a:bodyPr/>
          <a:lstStyle>
            <a:lvl1pPr>
              <a:defRPr/>
            </a:lvl1pPr>
          </a:lstStyle>
          <a:p>
            <a:pPr fontAlgn="base">
              <a:spcBef>
                <a:spcPct val="0"/>
              </a:spcBef>
              <a:spcAft>
                <a:spcPct val="0"/>
              </a:spcAft>
              <a:buClrTx/>
            </a:pPr>
            <a:fld id="{0CDFD88D-8012-4351-B9F7-BAC10BF8C08E}" type="slidenum">
              <a:rPr lang="en-US" altLang="en-US" kern="1200" smtClean="0">
                <a:ea typeface="+mn-ea"/>
                <a:cs typeface="+mn-cs"/>
              </a:rPr>
              <a:pPr fontAlgn="base">
                <a:spcBef>
                  <a:spcPct val="0"/>
                </a:spcBef>
                <a:spcAft>
                  <a:spcPct val="0"/>
                </a:spcAft>
                <a:buClrTx/>
              </a:pPr>
              <a:t>‹#›</a:t>
            </a:fld>
            <a:endParaRPr lang="en-US" altLang="en-US" kern="1200">
              <a:ea typeface="+mn-ea"/>
              <a:cs typeface="+mn-cs"/>
            </a:endParaRPr>
          </a:p>
        </p:txBody>
      </p:sp>
    </p:spTree>
    <p:extLst>
      <p:ext uri="{BB962C8B-B14F-4D97-AF65-F5344CB8AC3E}">
        <p14:creationId xmlns:p14="http://schemas.microsoft.com/office/powerpoint/2010/main" val="20540713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Edit Master text styles</a:t>
            </a:r>
          </a:p>
        </p:txBody>
      </p:sp>
      <p:sp>
        <p:nvSpPr>
          <p:cNvPr id="4" name="Rectangle 10"/>
          <p:cNvSpPr>
            <a:spLocks noGrp="1" noChangeArrowheads="1"/>
          </p:cNvSpPr>
          <p:nvPr>
            <p:ph type="dt" sz="half" idx="10"/>
          </p:nvPr>
        </p:nvSpPr>
        <p:spPr>
          <a:ln/>
        </p:spPr>
        <p:txBody>
          <a:bodyPr/>
          <a:lstStyle>
            <a:lvl1pPr>
              <a:defRPr/>
            </a:lvl1pPr>
          </a:lstStyle>
          <a:p>
            <a:pPr fontAlgn="base">
              <a:spcBef>
                <a:spcPct val="0"/>
              </a:spcBef>
              <a:spcAft>
                <a:spcPct val="0"/>
              </a:spcAft>
              <a:buClrTx/>
            </a:pPr>
            <a:fld id="{586BB6FF-93C0-4F41-9730-4B219B44E542}" type="datetimeFigureOut">
              <a:rPr lang="en-US" altLang="en-US" kern="1200" smtClean="0">
                <a:ea typeface="+mn-ea"/>
                <a:cs typeface="+mn-cs"/>
              </a:rPr>
              <a:pPr fontAlgn="base">
                <a:spcBef>
                  <a:spcPct val="0"/>
                </a:spcBef>
                <a:spcAft>
                  <a:spcPct val="0"/>
                </a:spcAft>
                <a:buClrTx/>
              </a:pPr>
              <a:t>6/28/2022</a:t>
            </a:fld>
            <a:endParaRPr lang="en-US" altLang="en-US" kern="1200">
              <a:ea typeface="+mn-ea"/>
              <a:cs typeface="+mn-cs"/>
            </a:endParaRPr>
          </a:p>
        </p:txBody>
      </p:sp>
      <p:sp>
        <p:nvSpPr>
          <p:cNvPr id="5" name="Rectangle 11"/>
          <p:cNvSpPr>
            <a:spLocks noGrp="1" noChangeArrowheads="1"/>
          </p:cNvSpPr>
          <p:nvPr>
            <p:ph type="ftr" sz="quarter" idx="11"/>
          </p:nvPr>
        </p:nvSpPr>
        <p:spPr>
          <a:ln/>
        </p:spPr>
        <p:txBody>
          <a:bodyPr/>
          <a:lstStyle>
            <a:lvl1pPr>
              <a:defRPr/>
            </a:lvl1pPr>
          </a:lstStyle>
          <a:p>
            <a:pPr fontAlgn="base">
              <a:spcBef>
                <a:spcPct val="0"/>
              </a:spcBef>
              <a:spcAft>
                <a:spcPct val="0"/>
              </a:spcAft>
              <a:buClrTx/>
            </a:pPr>
            <a:endParaRPr lang="en-US" altLang="en-US" kern="1200">
              <a:ea typeface="+mn-ea"/>
              <a:cs typeface="+mn-cs"/>
            </a:endParaRPr>
          </a:p>
        </p:txBody>
      </p:sp>
      <p:sp>
        <p:nvSpPr>
          <p:cNvPr id="6" name="Rectangle 12"/>
          <p:cNvSpPr>
            <a:spLocks noGrp="1" noChangeArrowheads="1"/>
          </p:cNvSpPr>
          <p:nvPr>
            <p:ph type="sldNum" sz="quarter" idx="12"/>
          </p:nvPr>
        </p:nvSpPr>
        <p:spPr>
          <a:ln/>
        </p:spPr>
        <p:txBody>
          <a:bodyPr/>
          <a:lstStyle>
            <a:lvl1pPr>
              <a:defRPr/>
            </a:lvl1pPr>
          </a:lstStyle>
          <a:p>
            <a:pPr fontAlgn="base">
              <a:spcBef>
                <a:spcPct val="0"/>
              </a:spcBef>
              <a:spcAft>
                <a:spcPct val="0"/>
              </a:spcAft>
              <a:buClrTx/>
            </a:pPr>
            <a:fld id="{2D557FBD-0ACC-4871-BFE8-B5C1BDFA49BD}" type="slidenum">
              <a:rPr lang="en-US" altLang="en-US" kern="1200" smtClean="0">
                <a:ea typeface="+mn-ea"/>
                <a:cs typeface="+mn-cs"/>
              </a:rPr>
              <a:pPr fontAlgn="base">
                <a:spcBef>
                  <a:spcPct val="0"/>
                </a:spcBef>
                <a:spcAft>
                  <a:spcPct val="0"/>
                </a:spcAft>
                <a:buClrTx/>
              </a:pPr>
              <a:t>‹#›</a:t>
            </a:fld>
            <a:endParaRPr lang="en-US" altLang="en-US" kern="1200">
              <a:ea typeface="+mn-ea"/>
              <a:cs typeface="+mn-cs"/>
            </a:endParaRPr>
          </a:p>
        </p:txBody>
      </p:sp>
    </p:spTree>
    <p:extLst>
      <p:ext uri="{BB962C8B-B14F-4D97-AF65-F5344CB8AC3E}">
        <p14:creationId xmlns:p14="http://schemas.microsoft.com/office/powerpoint/2010/main" val="5442293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219200"/>
            <a:ext cx="53848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219200"/>
            <a:ext cx="53848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
          <p:cNvSpPr>
            <a:spLocks noGrp="1" noChangeArrowheads="1"/>
          </p:cNvSpPr>
          <p:nvPr>
            <p:ph type="dt" sz="half" idx="10"/>
          </p:nvPr>
        </p:nvSpPr>
        <p:spPr>
          <a:ln/>
        </p:spPr>
        <p:txBody>
          <a:bodyPr/>
          <a:lstStyle>
            <a:lvl1pPr>
              <a:defRPr/>
            </a:lvl1pPr>
          </a:lstStyle>
          <a:p>
            <a:pPr fontAlgn="base">
              <a:spcBef>
                <a:spcPct val="0"/>
              </a:spcBef>
              <a:spcAft>
                <a:spcPct val="0"/>
              </a:spcAft>
              <a:buClrTx/>
            </a:pPr>
            <a:fld id="{635FEF0D-0D33-448A-9BDE-A0613514BD22}" type="datetimeFigureOut">
              <a:rPr lang="en-US" altLang="en-US" kern="1200" smtClean="0">
                <a:ea typeface="+mn-ea"/>
                <a:cs typeface="+mn-cs"/>
              </a:rPr>
              <a:pPr fontAlgn="base">
                <a:spcBef>
                  <a:spcPct val="0"/>
                </a:spcBef>
                <a:spcAft>
                  <a:spcPct val="0"/>
                </a:spcAft>
                <a:buClrTx/>
              </a:pPr>
              <a:t>6/28/2022</a:t>
            </a:fld>
            <a:endParaRPr lang="en-US" altLang="en-US" kern="1200">
              <a:ea typeface="+mn-ea"/>
              <a:cs typeface="+mn-cs"/>
            </a:endParaRPr>
          </a:p>
        </p:txBody>
      </p:sp>
      <p:sp>
        <p:nvSpPr>
          <p:cNvPr id="6" name="Rectangle 11"/>
          <p:cNvSpPr>
            <a:spLocks noGrp="1" noChangeArrowheads="1"/>
          </p:cNvSpPr>
          <p:nvPr>
            <p:ph type="ftr" sz="quarter" idx="11"/>
          </p:nvPr>
        </p:nvSpPr>
        <p:spPr>
          <a:ln/>
        </p:spPr>
        <p:txBody>
          <a:bodyPr/>
          <a:lstStyle>
            <a:lvl1pPr>
              <a:defRPr/>
            </a:lvl1pPr>
          </a:lstStyle>
          <a:p>
            <a:pPr fontAlgn="base">
              <a:spcBef>
                <a:spcPct val="0"/>
              </a:spcBef>
              <a:spcAft>
                <a:spcPct val="0"/>
              </a:spcAft>
              <a:buClrTx/>
            </a:pPr>
            <a:endParaRPr lang="en-US" altLang="en-US" kern="1200">
              <a:ea typeface="+mn-ea"/>
              <a:cs typeface="+mn-cs"/>
            </a:endParaRPr>
          </a:p>
        </p:txBody>
      </p:sp>
      <p:sp>
        <p:nvSpPr>
          <p:cNvPr id="7" name="Rectangle 12"/>
          <p:cNvSpPr>
            <a:spLocks noGrp="1" noChangeArrowheads="1"/>
          </p:cNvSpPr>
          <p:nvPr>
            <p:ph type="sldNum" sz="quarter" idx="12"/>
          </p:nvPr>
        </p:nvSpPr>
        <p:spPr>
          <a:ln/>
        </p:spPr>
        <p:txBody>
          <a:bodyPr/>
          <a:lstStyle>
            <a:lvl1pPr>
              <a:defRPr/>
            </a:lvl1pPr>
          </a:lstStyle>
          <a:p>
            <a:pPr fontAlgn="base">
              <a:spcBef>
                <a:spcPct val="0"/>
              </a:spcBef>
              <a:spcAft>
                <a:spcPct val="0"/>
              </a:spcAft>
              <a:buClrTx/>
            </a:pPr>
            <a:fld id="{DE27877D-1855-483A-BCC3-DFC969AEBB02}" type="slidenum">
              <a:rPr lang="en-US" altLang="en-US" kern="1200" smtClean="0">
                <a:ea typeface="+mn-ea"/>
                <a:cs typeface="+mn-cs"/>
              </a:rPr>
              <a:pPr fontAlgn="base">
                <a:spcBef>
                  <a:spcPct val="0"/>
                </a:spcBef>
                <a:spcAft>
                  <a:spcPct val="0"/>
                </a:spcAft>
                <a:buClrTx/>
              </a:pPr>
              <a:t>‹#›</a:t>
            </a:fld>
            <a:endParaRPr lang="en-US" altLang="en-US" kern="1200">
              <a:ea typeface="+mn-ea"/>
              <a:cs typeface="+mn-cs"/>
            </a:endParaRPr>
          </a:p>
        </p:txBody>
      </p:sp>
    </p:spTree>
    <p:extLst>
      <p:ext uri="{BB962C8B-B14F-4D97-AF65-F5344CB8AC3E}">
        <p14:creationId xmlns:p14="http://schemas.microsoft.com/office/powerpoint/2010/main" val="14047978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
          <p:cNvSpPr>
            <a:spLocks noGrp="1" noChangeArrowheads="1"/>
          </p:cNvSpPr>
          <p:nvPr>
            <p:ph type="dt" sz="half" idx="10"/>
          </p:nvPr>
        </p:nvSpPr>
        <p:spPr>
          <a:ln/>
        </p:spPr>
        <p:txBody>
          <a:bodyPr/>
          <a:lstStyle>
            <a:lvl1pPr>
              <a:defRPr/>
            </a:lvl1pPr>
          </a:lstStyle>
          <a:p>
            <a:pPr fontAlgn="base">
              <a:spcBef>
                <a:spcPct val="0"/>
              </a:spcBef>
              <a:spcAft>
                <a:spcPct val="0"/>
              </a:spcAft>
              <a:buClrTx/>
            </a:pPr>
            <a:fld id="{1DDF13DA-F6E1-4F81-B04E-6994669C0060}" type="datetimeFigureOut">
              <a:rPr lang="en-US" altLang="en-US" kern="1200" smtClean="0">
                <a:ea typeface="+mn-ea"/>
                <a:cs typeface="+mn-cs"/>
              </a:rPr>
              <a:pPr fontAlgn="base">
                <a:spcBef>
                  <a:spcPct val="0"/>
                </a:spcBef>
                <a:spcAft>
                  <a:spcPct val="0"/>
                </a:spcAft>
                <a:buClrTx/>
              </a:pPr>
              <a:t>6/28/2022</a:t>
            </a:fld>
            <a:endParaRPr lang="en-US" altLang="en-US" kern="1200">
              <a:ea typeface="+mn-ea"/>
              <a:cs typeface="+mn-cs"/>
            </a:endParaRPr>
          </a:p>
        </p:txBody>
      </p:sp>
      <p:sp>
        <p:nvSpPr>
          <p:cNvPr id="8" name="Rectangle 11"/>
          <p:cNvSpPr>
            <a:spLocks noGrp="1" noChangeArrowheads="1"/>
          </p:cNvSpPr>
          <p:nvPr>
            <p:ph type="ftr" sz="quarter" idx="11"/>
          </p:nvPr>
        </p:nvSpPr>
        <p:spPr>
          <a:ln/>
        </p:spPr>
        <p:txBody>
          <a:bodyPr/>
          <a:lstStyle>
            <a:lvl1pPr>
              <a:defRPr/>
            </a:lvl1pPr>
          </a:lstStyle>
          <a:p>
            <a:pPr fontAlgn="base">
              <a:spcBef>
                <a:spcPct val="0"/>
              </a:spcBef>
              <a:spcAft>
                <a:spcPct val="0"/>
              </a:spcAft>
              <a:buClrTx/>
            </a:pPr>
            <a:endParaRPr lang="en-US" altLang="en-US" kern="1200">
              <a:ea typeface="+mn-ea"/>
              <a:cs typeface="+mn-cs"/>
            </a:endParaRPr>
          </a:p>
        </p:txBody>
      </p:sp>
      <p:sp>
        <p:nvSpPr>
          <p:cNvPr id="9" name="Rectangle 12"/>
          <p:cNvSpPr>
            <a:spLocks noGrp="1" noChangeArrowheads="1"/>
          </p:cNvSpPr>
          <p:nvPr>
            <p:ph type="sldNum" sz="quarter" idx="12"/>
          </p:nvPr>
        </p:nvSpPr>
        <p:spPr>
          <a:ln/>
        </p:spPr>
        <p:txBody>
          <a:bodyPr/>
          <a:lstStyle>
            <a:lvl1pPr>
              <a:defRPr/>
            </a:lvl1pPr>
          </a:lstStyle>
          <a:p>
            <a:pPr fontAlgn="base">
              <a:spcBef>
                <a:spcPct val="0"/>
              </a:spcBef>
              <a:spcAft>
                <a:spcPct val="0"/>
              </a:spcAft>
              <a:buClrTx/>
            </a:pPr>
            <a:fld id="{A7187B4E-7BD7-43C3-AFEC-91D7EB844FF2}" type="slidenum">
              <a:rPr lang="en-US" altLang="en-US" kern="1200" smtClean="0">
                <a:ea typeface="+mn-ea"/>
                <a:cs typeface="+mn-cs"/>
              </a:rPr>
              <a:pPr fontAlgn="base">
                <a:spcBef>
                  <a:spcPct val="0"/>
                </a:spcBef>
                <a:spcAft>
                  <a:spcPct val="0"/>
                </a:spcAft>
                <a:buClrTx/>
              </a:pPr>
              <a:t>‹#›</a:t>
            </a:fld>
            <a:endParaRPr lang="en-US" altLang="en-US" kern="1200">
              <a:ea typeface="+mn-ea"/>
              <a:cs typeface="+mn-cs"/>
            </a:endParaRPr>
          </a:p>
        </p:txBody>
      </p:sp>
    </p:spTree>
    <p:extLst>
      <p:ext uri="{BB962C8B-B14F-4D97-AF65-F5344CB8AC3E}">
        <p14:creationId xmlns:p14="http://schemas.microsoft.com/office/powerpoint/2010/main" val="40769639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
          <p:cNvSpPr>
            <a:spLocks noGrp="1" noChangeArrowheads="1"/>
          </p:cNvSpPr>
          <p:nvPr>
            <p:ph type="dt" sz="half" idx="10"/>
          </p:nvPr>
        </p:nvSpPr>
        <p:spPr>
          <a:ln/>
        </p:spPr>
        <p:txBody>
          <a:bodyPr/>
          <a:lstStyle>
            <a:lvl1pPr>
              <a:defRPr/>
            </a:lvl1pPr>
          </a:lstStyle>
          <a:p>
            <a:pPr fontAlgn="base">
              <a:spcBef>
                <a:spcPct val="0"/>
              </a:spcBef>
              <a:spcAft>
                <a:spcPct val="0"/>
              </a:spcAft>
              <a:buClrTx/>
            </a:pPr>
            <a:fld id="{11BD6ED5-D81D-4AC0-8760-404F95B27FEA}" type="datetimeFigureOut">
              <a:rPr lang="en-US" altLang="en-US" kern="1200" smtClean="0">
                <a:ea typeface="+mn-ea"/>
                <a:cs typeface="+mn-cs"/>
              </a:rPr>
              <a:pPr fontAlgn="base">
                <a:spcBef>
                  <a:spcPct val="0"/>
                </a:spcBef>
                <a:spcAft>
                  <a:spcPct val="0"/>
                </a:spcAft>
                <a:buClrTx/>
              </a:pPr>
              <a:t>6/28/2022</a:t>
            </a:fld>
            <a:endParaRPr lang="en-US" altLang="en-US" kern="1200">
              <a:ea typeface="+mn-ea"/>
              <a:cs typeface="+mn-cs"/>
            </a:endParaRPr>
          </a:p>
        </p:txBody>
      </p:sp>
      <p:sp>
        <p:nvSpPr>
          <p:cNvPr id="4" name="Rectangle 11"/>
          <p:cNvSpPr>
            <a:spLocks noGrp="1" noChangeArrowheads="1"/>
          </p:cNvSpPr>
          <p:nvPr>
            <p:ph type="ftr" sz="quarter" idx="11"/>
          </p:nvPr>
        </p:nvSpPr>
        <p:spPr>
          <a:ln/>
        </p:spPr>
        <p:txBody>
          <a:bodyPr/>
          <a:lstStyle>
            <a:lvl1pPr>
              <a:defRPr/>
            </a:lvl1pPr>
          </a:lstStyle>
          <a:p>
            <a:pPr fontAlgn="base">
              <a:spcBef>
                <a:spcPct val="0"/>
              </a:spcBef>
              <a:spcAft>
                <a:spcPct val="0"/>
              </a:spcAft>
              <a:buClrTx/>
            </a:pPr>
            <a:endParaRPr lang="en-US" altLang="en-US" kern="1200">
              <a:ea typeface="+mn-ea"/>
              <a:cs typeface="+mn-cs"/>
            </a:endParaRPr>
          </a:p>
        </p:txBody>
      </p:sp>
      <p:sp>
        <p:nvSpPr>
          <p:cNvPr id="5" name="Rectangle 12"/>
          <p:cNvSpPr>
            <a:spLocks noGrp="1" noChangeArrowheads="1"/>
          </p:cNvSpPr>
          <p:nvPr>
            <p:ph type="sldNum" sz="quarter" idx="12"/>
          </p:nvPr>
        </p:nvSpPr>
        <p:spPr>
          <a:ln/>
        </p:spPr>
        <p:txBody>
          <a:bodyPr/>
          <a:lstStyle>
            <a:lvl1pPr>
              <a:defRPr/>
            </a:lvl1pPr>
          </a:lstStyle>
          <a:p>
            <a:pPr fontAlgn="base">
              <a:spcBef>
                <a:spcPct val="0"/>
              </a:spcBef>
              <a:spcAft>
                <a:spcPct val="0"/>
              </a:spcAft>
              <a:buClrTx/>
            </a:pPr>
            <a:fld id="{FD53F631-EBA7-43E8-88CE-2D8EC7043CCB}" type="slidenum">
              <a:rPr lang="en-US" altLang="en-US" kern="1200" smtClean="0">
                <a:ea typeface="+mn-ea"/>
                <a:cs typeface="+mn-cs"/>
              </a:rPr>
              <a:pPr fontAlgn="base">
                <a:spcBef>
                  <a:spcPct val="0"/>
                </a:spcBef>
                <a:spcAft>
                  <a:spcPct val="0"/>
                </a:spcAft>
                <a:buClrTx/>
              </a:pPr>
              <a:t>‹#›</a:t>
            </a:fld>
            <a:endParaRPr lang="en-US" altLang="en-US" kern="1200">
              <a:ea typeface="+mn-ea"/>
              <a:cs typeface="+mn-cs"/>
            </a:endParaRPr>
          </a:p>
        </p:txBody>
      </p:sp>
    </p:spTree>
    <p:extLst>
      <p:ext uri="{BB962C8B-B14F-4D97-AF65-F5344CB8AC3E}">
        <p14:creationId xmlns:p14="http://schemas.microsoft.com/office/powerpoint/2010/main" val="3028591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fontAlgn="base">
              <a:spcBef>
                <a:spcPct val="0"/>
              </a:spcBef>
              <a:spcAft>
                <a:spcPct val="0"/>
              </a:spcAft>
              <a:buClrTx/>
            </a:pPr>
            <a:fld id="{34EEFA4A-7EFF-45FC-8F8F-6B0AF33318EC}" type="datetimeFigureOut">
              <a:rPr lang="en-US" altLang="en-US" kern="1200" smtClean="0">
                <a:ea typeface="+mn-ea"/>
                <a:cs typeface="+mn-cs"/>
              </a:rPr>
              <a:pPr fontAlgn="base">
                <a:spcBef>
                  <a:spcPct val="0"/>
                </a:spcBef>
                <a:spcAft>
                  <a:spcPct val="0"/>
                </a:spcAft>
                <a:buClrTx/>
              </a:pPr>
              <a:t>6/28/2022</a:t>
            </a:fld>
            <a:endParaRPr lang="en-US" altLang="en-US" kern="1200">
              <a:ea typeface="+mn-ea"/>
              <a:cs typeface="+mn-cs"/>
            </a:endParaRPr>
          </a:p>
        </p:txBody>
      </p:sp>
      <p:sp>
        <p:nvSpPr>
          <p:cNvPr id="3" name="Rectangle 11"/>
          <p:cNvSpPr>
            <a:spLocks noGrp="1" noChangeArrowheads="1"/>
          </p:cNvSpPr>
          <p:nvPr>
            <p:ph type="ftr" sz="quarter" idx="11"/>
          </p:nvPr>
        </p:nvSpPr>
        <p:spPr>
          <a:ln/>
        </p:spPr>
        <p:txBody>
          <a:bodyPr/>
          <a:lstStyle>
            <a:lvl1pPr>
              <a:defRPr/>
            </a:lvl1pPr>
          </a:lstStyle>
          <a:p>
            <a:pPr fontAlgn="base">
              <a:spcBef>
                <a:spcPct val="0"/>
              </a:spcBef>
              <a:spcAft>
                <a:spcPct val="0"/>
              </a:spcAft>
              <a:buClrTx/>
            </a:pPr>
            <a:endParaRPr lang="en-US" altLang="en-US" kern="1200">
              <a:ea typeface="+mn-ea"/>
              <a:cs typeface="+mn-cs"/>
            </a:endParaRPr>
          </a:p>
        </p:txBody>
      </p:sp>
      <p:sp>
        <p:nvSpPr>
          <p:cNvPr id="4" name="Rectangle 12"/>
          <p:cNvSpPr>
            <a:spLocks noGrp="1" noChangeArrowheads="1"/>
          </p:cNvSpPr>
          <p:nvPr>
            <p:ph type="sldNum" sz="quarter" idx="12"/>
          </p:nvPr>
        </p:nvSpPr>
        <p:spPr>
          <a:ln/>
        </p:spPr>
        <p:txBody>
          <a:bodyPr/>
          <a:lstStyle>
            <a:lvl1pPr>
              <a:defRPr/>
            </a:lvl1pPr>
          </a:lstStyle>
          <a:p>
            <a:pPr fontAlgn="base">
              <a:spcBef>
                <a:spcPct val="0"/>
              </a:spcBef>
              <a:spcAft>
                <a:spcPct val="0"/>
              </a:spcAft>
              <a:buClrTx/>
            </a:pPr>
            <a:fld id="{243E5AA4-2502-4DCC-BDAD-BE5BDF4458A5}" type="slidenum">
              <a:rPr lang="en-US" altLang="en-US" kern="1200" smtClean="0">
                <a:ea typeface="+mn-ea"/>
                <a:cs typeface="+mn-cs"/>
              </a:rPr>
              <a:pPr fontAlgn="base">
                <a:spcBef>
                  <a:spcPct val="0"/>
                </a:spcBef>
                <a:spcAft>
                  <a:spcPct val="0"/>
                </a:spcAft>
                <a:buClrTx/>
              </a:pPr>
              <a:t>‹#›</a:t>
            </a:fld>
            <a:endParaRPr lang="en-US" altLang="en-US" kern="1200">
              <a:ea typeface="+mn-ea"/>
              <a:cs typeface="+mn-cs"/>
            </a:endParaRPr>
          </a:p>
        </p:txBody>
      </p:sp>
    </p:spTree>
    <p:extLst>
      <p:ext uri="{BB962C8B-B14F-4D97-AF65-F5344CB8AC3E}">
        <p14:creationId xmlns:p14="http://schemas.microsoft.com/office/powerpoint/2010/main" val="25593368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Rectangle 10"/>
          <p:cNvSpPr>
            <a:spLocks noGrp="1" noChangeArrowheads="1"/>
          </p:cNvSpPr>
          <p:nvPr>
            <p:ph type="dt" sz="half" idx="10"/>
          </p:nvPr>
        </p:nvSpPr>
        <p:spPr>
          <a:ln/>
        </p:spPr>
        <p:txBody>
          <a:bodyPr/>
          <a:lstStyle>
            <a:lvl1pPr>
              <a:defRPr/>
            </a:lvl1pPr>
          </a:lstStyle>
          <a:p>
            <a:pPr fontAlgn="base">
              <a:spcBef>
                <a:spcPct val="0"/>
              </a:spcBef>
              <a:spcAft>
                <a:spcPct val="0"/>
              </a:spcAft>
              <a:buClrTx/>
            </a:pPr>
            <a:fld id="{370FDDCB-3EA6-480E-8AB8-4BBD3AACD608}" type="datetimeFigureOut">
              <a:rPr lang="en-US" altLang="en-US" kern="1200" smtClean="0">
                <a:ea typeface="+mn-ea"/>
                <a:cs typeface="+mn-cs"/>
              </a:rPr>
              <a:pPr fontAlgn="base">
                <a:spcBef>
                  <a:spcPct val="0"/>
                </a:spcBef>
                <a:spcAft>
                  <a:spcPct val="0"/>
                </a:spcAft>
                <a:buClrTx/>
              </a:pPr>
              <a:t>6/28/2022</a:t>
            </a:fld>
            <a:endParaRPr lang="en-US" altLang="en-US" kern="1200">
              <a:ea typeface="+mn-ea"/>
              <a:cs typeface="+mn-cs"/>
            </a:endParaRPr>
          </a:p>
        </p:txBody>
      </p:sp>
      <p:sp>
        <p:nvSpPr>
          <p:cNvPr id="6" name="Rectangle 11"/>
          <p:cNvSpPr>
            <a:spLocks noGrp="1" noChangeArrowheads="1"/>
          </p:cNvSpPr>
          <p:nvPr>
            <p:ph type="ftr" sz="quarter" idx="11"/>
          </p:nvPr>
        </p:nvSpPr>
        <p:spPr>
          <a:ln/>
        </p:spPr>
        <p:txBody>
          <a:bodyPr/>
          <a:lstStyle>
            <a:lvl1pPr>
              <a:defRPr/>
            </a:lvl1pPr>
          </a:lstStyle>
          <a:p>
            <a:pPr fontAlgn="base">
              <a:spcBef>
                <a:spcPct val="0"/>
              </a:spcBef>
              <a:spcAft>
                <a:spcPct val="0"/>
              </a:spcAft>
              <a:buClrTx/>
            </a:pPr>
            <a:endParaRPr lang="en-US" altLang="en-US" kern="1200">
              <a:ea typeface="+mn-ea"/>
              <a:cs typeface="+mn-cs"/>
            </a:endParaRPr>
          </a:p>
        </p:txBody>
      </p:sp>
      <p:sp>
        <p:nvSpPr>
          <p:cNvPr id="7" name="Rectangle 12"/>
          <p:cNvSpPr>
            <a:spLocks noGrp="1" noChangeArrowheads="1"/>
          </p:cNvSpPr>
          <p:nvPr>
            <p:ph type="sldNum" sz="quarter" idx="12"/>
          </p:nvPr>
        </p:nvSpPr>
        <p:spPr>
          <a:ln/>
        </p:spPr>
        <p:txBody>
          <a:bodyPr/>
          <a:lstStyle>
            <a:lvl1pPr>
              <a:defRPr/>
            </a:lvl1pPr>
          </a:lstStyle>
          <a:p>
            <a:pPr fontAlgn="base">
              <a:spcBef>
                <a:spcPct val="0"/>
              </a:spcBef>
              <a:spcAft>
                <a:spcPct val="0"/>
              </a:spcAft>
              <a:buClrTx/>
            </a:pPr>
            <a:fld id="{11F9793D-AB41-403F-B4A0-7B5C6E277E88}" type="slidenum">
              <a:rPr lang="en-US" altLang="en-US" kern="1200" smtClean="0">
                <a:ea typeface="+mn-ea"/>
                <a:cs typeface="+mn-cs"/>
              </a:rPr>
              <a:pPr fontAlgn="base">
                <a:spcBef>
                  <a:spcPct val="0"/>
                </a:spcBef>
                <a:spcAft>
                  <a:spcPct val="0"/>
                </a:spcAft>
                <a:buClrTx/>
              </a:pPr>
              <a:t>‹#›</a:t>
            </a:fld>
            <a:endParaRPr lang="en-US" altLang="en-US" kern="1200">
              <a:ea typeface="+mn-ea"/>
              <a:cs typeface="+mn-cs"/>
            </a:endParaRPr>
          </a:p>
        </p:txBody>
      </p:sp>
    </p:spTree>
    <p:extLst>
      <p:ext uri="{BB962C8B-B14F-4D97-AF65-F5344CB8AC3E}">
        <p14:creationId xmlns:p14="http://schemas.microsoft.com/office/powerpoint/2010/main" val="20420335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Rectangle 10"/>
          <p:cNvSpPr>
            <a:spLocks noGrp="1" noChangeArrowheads="1"/>
          </p:cNvSpPr>
          <p:nvPr>
            <p:ph type="dt" sz="half" idx="10"/>
          </p:nvPr>
        </p:nvSpPr>
        <p:spPr>
          <a:ln/>
        </p:spPr>
        <p:txBody>
          <a:bodyPr/>
          <a:lstStyle>
            <a:lvl1pPr>
              <a:defRPr/>
            </a:lvl1pPr>
          </a:lstStyle>
          <a:p>
            <a:pPr fontAlgn="base">
              <a:spcBef>
                <a:spcPct val="0"/>
              </a:spcBef>
              <a:spcAft>
                <a:spcPct val="0"/>
              </a:spcAft>
              <a:buClrTx/>
            </a:pPr>
            <a:fld id="{8EF2DC57-EC06-43FA-A6C6-BB43515E987F}" type="datetimeFigureOut">
              <a:rPr lang="en-US" altLang="en-US" kern="1200" smtClean="0">
                <a:ea typeface="+mn-ea"/>
                <a:cs typeface="+mn-cs"/>
              </a:rPr>
              <a:pPr fontAlgn="base">
                <a:spcBef>
                  <a:spcPct val="0"/>
                </a:spcBef>
                <a:spcAft>
                  <a:spcPct val="0"/>
                </a:spcAft>
                <a:buClrTx/>
              </a:pPr>
              <a:t>6/28/2022</a:t>
            </a:fld>
            <a:endParaRPr lang="en-US" altLang="en-US" kern="1200">
              <a:ea typeface="+mn-ea"/>
              <a:cs typeface="+mn-cs"/>
            </a:endParaRPr>
          </a:p>
        </p:txBody>
      </p:sp>
      <p:sp>
        <p:nvSpPr>
          <p:cNvPr id="6" name="Rectangle 11"/>
          <p:cNvSpPr>
            <a:spLocks noGrp="1" noChangeArrowheads="1"/>
          </p:cNvSpPr>
          <p:nvPr>
            <p:ph type="ftr" sz="quarter" idx="11"/>
          </p:nvPr>
        </p:nvSpPr>
        <p:spPr>
          <a:ln/>
        </p:spPr>
        <p:txBody>
          <a:bodyPr/>
          <a:lstStyle>
            <a:lvl1pPr>
              <a:defRPr/>
            </a:lvl1pPr>
          </a:lstStyle>
          <a:p>
            <a:pPr fontAlgn="base">
              <a:spcBef>
                <a:spcPct val="0"/>
              </a:spcBef>
              <a:spcAft>
                <a:spcPct val="0"/>
              </a:spcAft>
              <a:buClrTx/>
            </a:pPr>
            <a:endParaRPr lang="en-US" altLang="en-US" kern="1200">
              <a:ea typeface="+mn-ea"/>
              <a:cs typeface="+mn-cs"/>
            </a:endParaRPr>
          </a:p>
        </p:txBody>
      </p:sp>
      <p:sp>
        <p:nvSpPr>
          <p:cNvPr id="7" name="Rectangle 12"/>
          <p:cNvSpPr>
            <a:spLocks noGrp="1" noChangeArrowheads="1"/>
          </p:cNvSpPr>
          <p:nvPr>
            <p:ph type="sldNum" sz="quarter" idx="12"/>
          </p:nvPr>
        </p:nvSpPr>
        <p:spPr>
          <a:ln/>
        </p:spPr>
        <p:txBody>
          <a:bodyPr/>
          <a:lstStyle>
            <a:lvl1pPr>
              <a:defRPr/>
            </a:lvl1pPr>
          </a:lstStyle>
          <a:p>
            <a:pPr fontAlgn="base">
              <a:spcBef>
                <a:spcPct val="0"/>
              </a:spcBef>
              <a:spcAft>
                <a:spcPct val="0"/>
              </a:spcAft>
              <a:buClrTx/>
            </a:pPr>
            <a:fld id="{B6BF2265-98D1-42CC-88E7-1C24F8EDA421}" type="slidenum">
              <a:rPr lang="en-US" altLang="en-US" kern="1200" smtClean="0">
                <a:ea typeface="+mn-ea"/>
                <a:cs typeface="+mn-cs"/>
              </a:rPr>
              <a:pPr fontAlgn="base">
                <a:spcBef>
                  <a:spcPct val="0"/>
                </a:spcBef>
                <a:spcAft>
                  <a:spcPct val="0"/>
                </a:spcAft>
                <a:buClrTx/>
              </a:pPr>
              <a:t>‹#›</a:t>
            </a:fld>
            <a:endParaRPr lang="en-US" altLang="en-US" kern="1200">
              <a:ea typeface="+mn-ea"/>
              <a:cs typeface="+mn-cs"/>
            </a:endParaRPr>
          </a:p>
        </p:txBody>
      </p:sp>
    </p:spTree>
    <p:extLst>
      <p:ext uri="{BB962C8B-B14F-4D97-AF65-F5344CB8AC3E}">
        <p14:creationId xmlns:p14="http://schemas.microsoft.com/office/powerpoint/2010/main" val="27147984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fontAlgn="base">
              <a:spcBef>
                <a:spcPct val="0"/>
              </a:spcBef>
              <a:spcAft>
                <a:spcPct val="0"/>
              </a:spcAft>
              <a:buClrTx/>
            </a:pPr>
            <a:fld id="{0FA8AEFD-197E-4DDF-96D7-70A7C2678722}" type="datetimeFigureOut">
              <a:rPr lang="en-US" altLang="en-US" kern="1200" smtClean="0">
                <a:ea typeface="+mn-ea"/>
                <a:cs typeface="+mn-cs"/>
              </a:rPr>
              <a:pPr fontAlgn="base">
                <a:spcBef>
                  <a:spcPct val="0"/>
                </a:spcBef>
                <a:spcAft>
                  <a:spcPct val="0"/>
                </a:spcAft>
                <a:buClrTx/>
              </a:pPr>
              <a:t>6/28/2022</a:t>
            </a:fld>
            <a:endParaRPr lang="en-US" altLang="en-US" kern="1200">
              <a:ea typeface="+mn-ea"/>
              <a:cs typeface="+mn-cs"/>
            </a:endParaRPr>
          </a:p>
        </p:txBody>
      </p:sp>
      <p:sp>
        <p:nvSpPr>
          <p:cNvPr id="5" name="Rectangle 11"/>
          <p:cNvSpPr>
            <a:spLocks noGrp="1" noChangeArrowheads="1"/>
          </p:cNvSpPr>
          <p:nvPr>
            <p:ph type="ftr" sz="quarter" idx="11"/>
          </p:nvPr>
        </p:nvSpPr>
        <p:spPr>
          <a:ln/>
        </p:spPr>
        <p:txBody>
          <a:bodyPr/>
          <a:lstStyle>
            <a:lvl1pPr>
              <a:defRPr/>
            </a:lvl1pPr>
          </a:lstStyle>
          <a:p>
            <a:pPr fontAlgn="base">
              <a:spcBef>
                <a:spcPct val="0"/>
              </a:spcBef>
              <a:spcAft>
                <a:spcPct val="0"/>
              </a:spcAft>
              <a:buClrTx/>
            </a:pPr>
            <a:endParaRPr lang="en-US" altLang="en-US" kern="1200">
              <a:ea typeface="+mn-ea"/>
              <a:cs typeface="+mn-cs"/>
            </a:endParaRPr>
          </a:p>
        </p:txBody>
      </p:sp>
      <p:sp>
        <p:nvSpPr>
          <p:cNvPr id="6" name="Rectangle 12"/>
          <p:cNvSpPr>
            <a:spLocks noGrp="1" noChangeArrowheads="1"/>
          </p:cNvSpPr>
          <p:nvPr>
            <p:ph type="sldNum" sz="quarter" idx="12"/>
          </p:nvPr>
        </p:nvSpPr>
        <p:spPr>
          <a:ln/>
        </p:spPr>
        <p:txBody>
          <a:bodyPr/>
          <a:lstStyle>
            <a:lvl1pPr>
              <a:defRPr/>
            </a:lvl1pPr>
          </a:lstStyle>
          <a:p>
            <a:pPr fontAlgn="base">
              <a:spcBef>
                <a:spcPct val="0"/>
              </a:spcBef>
              <a:spcAft>
                <a:spcPct val="0"/>
              </a:spcAft>
              <a:buClrTx/>
            </a:pPr>
            <a:fld id="{C29DB8CB-E416-41BD-BD6D-8FA224916963}" type="slidenum">
              <a:rPr lang="en-US" altLang="en-US" kern="1200" smtClean="0">
                <a:ea typeface="+mn-ea"/>
                <a:cs typeface="+mn-cs"/>
              </a:rPr>
              <a:pPr fontAlgn="base">
                <a:spcBef>
                  <a:spcPct val="0"/>
                </a:spcBef>
                <a:spcAft>
                  <a:spcPct val="0"/>
                </a:spcAft>
                <a:buClrTx/>
              </a:pPr>
              <a:t>‹#›</a:t>
            </a:fld>
            <a:endParaRPr lang="en-US" altLang="en-US" kern="1200">
              <a:ea typeface="+mn-ea"/>
              <a:cs typeface="+mn-cs"/>
            </a:endParaRPr>
          </a:p>
        </p:txBody>
      </p:sp>
    </p:spTree>
    <p:extLst>
      <p:ext uri="{BB962C8B-B14F-4D97-AF65-F5344CB8AC3E}">
        <p14:creationId xmlns:p14="http://schemas.microsoft.com/office/powerpoint/2010/main" val="11323108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76200"/>
            <a:ext cx="2743200" cy="5867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76200"/>
            <a:ext cx="8026400" cy="586740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fontAlgn="base">
              <a:spcBef>
                <a:spcPct val="0"/>
              </a:spcBef>
              <a:spcAft>
                <a:spcPct val="0"/>
              </a:spcAft>
              <a:buClrTx/>
            </a:pPr>
            <a:fld id="{68ACEAAC-434F-4F03-8D8A-218906EA7EF6}" type="datetimeFigureOut">
              <a:rPr lang="en-US" altLang="en-US" kern="1200" smtClean="0">
                <a:ea typeface="+mn-ea"/>
                <a:cs typeface="+mn-cs"/>
              </a:rPr>
              <a:pPr fontAlgn="base">
                <a:spcBef>
                  <a:spcPct val="0"/>
                </a:spcBef>
                <a:spcAft>
                  <a:spcPct val="0"/>
                </a:spcAft>
                <a:buClrTx/>
              </a:pPr>
              <a:t>6/28/2022</a:t>
            </a:fld>
            <a:endParaRPr lang="en-US" altLang="en-US" kern="1200">
              <a:ea typeface="+mn-ea"/>
              <a:cs typeface="+mn-cs"/>
            </a:endParaRPr>
          </a:p>
        </p:txBody>
      </p:sp>
      <p:sp>
        <p:nvSpPr>
          <p:cNvPr id="5" name="Rectangle 11"/>
          <p:cNvSpPr>
            <a:spLocks noGrp="1" noChangeArrowheads="1"/>
          </p:cNvSpPr>
          <p:nvPr>
            <p:ph type="ftr" sz="quarter" idx="11"/>
          </p:nvPr>
        </p:nvSpPr>
        <p:spPr>
          <a:ln/>
        </p:spPr>
        <p:txBody>
          <a:bodyPr/>
          <a:lstStyle>
            <a:lvl1pPr>
              <a:defRPr/>
            </a:lvl1pPr>
          </a:lstStyle>
          <a:p>
            <a:pPr fontAlgn="base">
              <a:spcBef>
                <a:spcPct val="0"/>
              </a:spcBef>
              <a:spcAft>
                <a:spcPct val="0"/>
              </a:spcAft>
              <a:buClrTx/>
            </a:pPr>
            <a:endParaRPr lang="en-US" altLang="en-US" kern="1200">
              <a:ea typeface="+mn-ea"/>
              <a:cs typeface="+mn-cs"/>
            </a:endParaRPr>
          </a:p>
        </p:txBody>
      </p:sp>
      <p:sp>
        <p:nvSpPr>
          <p:cNvPr id="6" name="Rectangle 12"/>
          <p:cNvSpPr>
            <a:spLocks noGrp="1" noChangeArrowheads="1"/>
          </p:cNvSpPr>
          <p:nvPr>
            <p:ph type="sldNum" sz="quarter" idx="12"/>
          </p:nvPr>
        </p:nvSpPr>
        <p:spPr>
          <a:ln/>
        </p:spPr>
        <p:txBody>
          <a:bodyPr/>
          <a:lstStyle>
            <a:lvl1pPr>
              <a:defRPr/>
            </a:lvl1pPr>
          </a:lstStyle>
          <a:p>
            <a:pPr fontAlgn="base">
              <a:spcBef>
                <a:spcPct val="0"/>
              </a:spcBef>
              <a:spcAft>
                <a:spcPct val="0"/>
              </a:spcAft>
              <a:buClrTx/>
            </a:pPr>
            <a:fld id="{26D4947E-EF55-4298-88DA-296B046F7589}" type="slidenum">
              <a:rPr lang="en-US" altLang="en-US" kern="1200" smtClean="0">
                <a:ea typeface="+mn-ea"/>
                <a:cs typeface="+mn-cs"/>
              </a:rPr>
              <a:pPr fontAlgn="base">
                <a:spcBef>
                  <a:spcPct val="0"/>
                </a:spcBef>
                <a:spcAft>
                  <a:spcPct val="0"/>
                </a:spcAft>
                <a:buClrTx/>
              </a:pPr>
              <a:t>‹#›</a:t>
            </a:fld>
            <a:endParaRPr lang="en-US" altLang="en-US" kern="1200">
              <a:ea typeface="+mn-ea"/>
              <a:cs typeface="+mn-cs"/>
            </a:endParaRPr>
          </a:p>
        </p:txBody>
      </p:sp>
    </p:spTree>
    <p:extLst>
      <p:ext uri="{BB962C8B-B14F-4D97-AF65-F5344CB8AC3E}">
        <p14:creationId xmlns:p14="http://schemas.microsoft.com/office/powerpoint/2010/main" val="33106718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9042400" cy="1066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219200"/>
            <a:ext cx="10972800" cy="22860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09600" y="3657600"/>
            <a:ext cx="10972800" cy="22860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
          <p:cNvSpPr>
            <a:spLocks noGrp="1" noChangeArrowheads="1"/>
          </p:cNvSpPr>
          <p:nvPr>
            <p:ph type="dt" sz="half" idx="10"/>
          </p:nvPr>
        </p:nvSpPr>
        <p:spPr>
          <a:ln/>
        </p:spPr>
        <p:txBody>
          <a:bodyPr/>
          <a:lstStyle>
            <a:lvl1pPr>
              <a:defRPr/>
            </a:lvl1pPr>
          </a:lstStyle>
          <a:p>
            <a:pPr fontAlgn="base">
              <a:spcBef>
                <a:spcPct val="0"/>
              </a:spcBef>
              <a:spcAft>
                <a:spcPct val="0"/>
              </a:spcAft>
              <a:buClrTx/>
            </a:pPr>
            <a:fld id="{1CA3D4D0-4219-408E-A1CC-27279E3287AD}" type="datetimeFigureOut">
              <a:rPr lang="en-US" altLang="en-US" kern="1200" smtClean="0">
                <a:ea typeface="+mn-ea"/>
                <a:cs typeface="+mn-cs"/>
              </a:rPr>
              <a:pPr fontAlgn="base">
                <a:spcBef>
                  <a:spcPct val="0"/>
                </a:spcBef>
                <a:spcAft>
                  <a:spcPct val="0"/>
                </a:spcAft>
                <a:buClrTx/>
              </a:pPr>
              <a:t>6/28/2022</a:t>
            </a:fld>
            <a:endParaRPr lang="en-US" altLang="en-US" kern="1200">
              <a:ea typeface="+mn-ea"/>
              <a:cs typeface="+mn-cs"/>
            </a:endParaRPr>
          </a:p>
        </p:txBody>
      </p:sp>
      <p:sp>
        <p:nvSpPr>
          <p:cNvPr id="6" name="Rectangle 11"/>
          <p:cNvSpPr>
            <a:spLocks noGrp="1" noChangeArrowheads="1"/>
          </p:cNvSpPr>
          <p:nvPr>
            <p:ph type="ftr" sz="quarter" idx="11"/>
          </p:nvPr>
        </p:nvSpPr>
        <p:spPr>
          <a:ln/>
        </p:spPr>
        <p:txBody>
          <a:bodyPr/>
          <a:lstStyle>
            <a:lvl1pPr>
              <a:defRPr/>
            </a:lvl1pPr>
          </a:lstStyle>
          <a:p>
            <a:pPr fontAlgn="base">
              <a:spcBef>
                <a:spcPct val="0"/>
              </a:spcBef>
              <a:spcAft>
                <a:spcPct val="0"/>
              </a:spcAft>
              <a:buClrTx/>
            </a:pPr>
            <a:endParaRPr lang="en-US" altLang="en-US" kern="1200">
              <a:ea typeface="+mn-ea"/>
              <a:cs typeface="+mn-cs"/>
            </a:endParaRPr>
          </a:p>
        </p:txBody>
      </p:sp>
      <p:sp>
        <p:nvSpPr>
          <p:cNvPr id="7" name="Rectangle 12"/>
          <p:cNvSpPr>
            <a:spLocks noGrp="1" noChangeArrowheads="1"/>
          </p:cNvSpPr>
          <p:nvPr>
            <p:ph type="sldNum" sz="quarter" idx="12"/>
          </p:nvPr>
        </p:nvSpPr>
        <p:spPr>
          <a:ln/>
        </p:spPr>
        <p:txBody>
          <a:bodyPr/>
          <a:lstStyle>
            <a:lvl1pPr>
              <a:defRPr/>
            </a:lvl1pPr>
          </a:lstStyle>
          <a:p>
            <a:pPr fontAlgn="base">
              <a:spcBef>
                <a:spcPct val="0"/>
              </a:spcBef>
              <a:spcAft>
                <a:spcPct val="0"/>
              </a:spcAft>
              <a:buClrTx/>
            </a:pPr>
            <a:fld id="{5DB674E0-97B9-4254-8015-F754CD71C6C0}" type="slidenum">
              <a:rPr lang="en-US" altLang="en-US" kern="1200" smtClean="0">
                <a:ea typeface="+mn-ea"/>
                <a:cs typeface="+mn-cs"/>
              </a:rPr>
              <a:pPr fontAlgn="base">
                <a:spcBef>
                  <a:spcPct val="0"/>
                </a:spcBef>
                <a:spcAft>
                  <a:spcPct val="0"/>
                </a:spcAft>
                <a:buClrTx/>
              </a:pPr>
              <a:t>‹#›</a:t>
            </a:fld>
            <a:endParaRPr lang="en-US" altLang="en-US" kern="1200">
              <a:ea typeface="+mn-ea"/>
              <a:cs typeface="+mn-cs"/>
            </a:endParaRPr>
          </a:p>
        </p:txBody>
      </p:sp>
    </p:spTree>
    <p:extLst>
      <p:ext uri="{BB962C8B-B14F-4D97-AF65-F5344CB8AC3E}">
        <p14:creationId xmlns:p14="http://schemas.microsoft.com/office/powerpoint/2010/main" val="18547495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9042400" cy="1066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219200"/>
            <a:ext cx="5384800" cy="47244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6197600" y="1219200"/>
            <a:ext cx="5384800" cy="4724400"/>
          </a:xfrm>
        </p:spPr>
        <p:txBody>
          <a:bodyPr/>
          <a:lstStyle/>
          <a:p>
            <a:pPr lvl="0"/>
            <a:r>
              <a:rPr lang="en-US" noProof="0" smtClean="0"/>
              <a:t>Click icon to add online image</a:t>
            </a:r>
          </a:p>
        </p:txBody>
      </p:sp>
      <p:sp>
        <p:nvSpPr>
          <p:cNvPr id="5" name="Rectangle 10"/>
          <p:cNvSpPr>
            <a:spLocks noGrp="1" noChangeArrowheads="1"/>
          </p:cNvSpPr>
          <p:nvPr>
            <p:ph type="dt" sz="half" idx="10"/>
          </p:nvPr>
        </p:nvSpPr>
        <p:spPr>
          <a:ln/>
        </p:spPr>
        <p:txBody>
          <a:bodyPr/>
          <a:lstStyle>
            <a:lvl1pPr>
              <a:defRPr/>
            </a:lvl1pPr>
          </a:lstStyle>
          <a:p>
            <a:pPr fontAlgn="base">
              <a:spcBef>
                <a:spcPct val="0"/>
              </a:spcBef>
              <a:spcAft>
                <a:spcPct val="0"/>
              </a:spcAft>
              <a:buClrTx/>
            </a:pPr>
            <a:fld id="{865A586B-CCD1-4ADE-8799-381B7FC64F25}" type="datetimeFigureOut">
              <a:rPr lang="en-US" altLang="en-US" kern="1200" smtClean="0">
                <a:ea typeface="+mn-ea"/>
                <a:cs typeface="+mn-cs"/>
              </a:rPr>
              <a:pPr fontAlgn="base">
                <a:spcBef>
                  <a:spcPct val="0"/>
                </a:spcBef>
                <a:spcAft>
                  <a:spcPct val="0"/>
                </a:spcAft>
                <a:buClrTx/>
              </a:pPr>
              <a:t>6/28/2022</a:t>
            </a:fld>
            <a:endParaRPr lang="en-US" altLang="en-US" kern="1200">
              <a:ea typeface="+mn-ea"/>
              <a:cs typeface="+mn-cs"/>
            </a:endParaRPr>
          </a:p>
        </p:txBody>
      </p:sp>
      <p:sp>
        <p:nvSpPr>
          <p:cNvPr id="6" name="Rectangle 11"/>
          <p:cNvSpPr>
            <a:spLocks noGrp="1" noChangeArrowheads="1"/>
          </p:cNvSpPr>
          <p:nvPr>
            <p:ph type="ftr" sz="quarter" idx="11"/>
          </p:nvPr>
        </p:nvSpPr>
        <p:spPr>
          <a:ln/>
        </p:spPr>
        <p:txBody>
          <a:bodyPr/>
          <a:lstStyle>
            <a:lvl1pPr>
              <a:defRPr/>
            </a:lvl1pPr>
          </a:lstStyle>
          <a:p>
            <a:pPr fontAlgn="base">
              <a:spcBef>
                <a:spcPct val="0"/>
              </a:spcBef>
              <a:spcAft>
                <a:spcPct val="0"/>
              </a:spcAft>
              <a:buClrTx/>
            </a:pPr>
            <a:endParaRPr lang="en-US" altLang="en-US" kern="1200">
              <a:ea typeface="+mn-ea"/>
              <a:cs typeface="+mn-cs"/>
            </a:endParaRPr>
          </a:p>
        </p:txBody>
      </p:sp>
      <p:sp>
        <p:nvSpPr>
          <p:cNvPr id="7" name="Rectangle 12"/>
          <p:cNvSpPr>
            <a:spLocks noGrp="1" noChangeArrowheads="1"/>
          </p:cNvSpPr>
          <p:nvPr>
            <p:ph type="sldNum" sz="quarter" idx="12"/>
          </p:nvPr>
        </p:nvSpPr>
        <p:spPr>
          <a:ln/>
        </p:spPr>
        <p:txBody>
          <a:bodyPr/>
          <a:lstStyle>
            <a:lvl1pPr>
              <a:defRPr/>
            </a:lvl1pPr>
          </a:lstStyle>
          <a:p>
            <a:pPr fontAlgn="base">
              <a:spcBef>
                <a:spcPct val="0"/>
              </a:spcBef>
              <a:spcAft>
                <a:spcPct val="0"/>
              </a:spcAft>
              <a:buClrTx/>
            </a:pPr>
            <a:fld id="{3D6A1EB1-DA06-4755-AE6E-FAD175636B5B}" type="slidenum">
              <a:rPr lang="en-US" altLang="en-US" kern="1200" smtClean="0">
                <a:ea typeface="+mn-ea"/>
                <a:cs typeface="+mn-cs"/>
              </a:rPr>
              <a:pPr fontAlgn="base">
                <a:spcBef>
                  <a:spcPct val="0"/>
                </a:spcBef>
                <a:spcAft>
                  <a:spcPct val="0"/>
                </a:spcAft>
                <a:buClrTx/>
              </a:pPr>
              <a:t>‹#›</a:t>
            </a:fld>
            <a:endParaRPr lang="en-US" altLang="en-US" kern="1200">
              <a:ea typeface="+mn-ea"/>
              <a:cs typeface="+mn-cs"/>
            </a:endParaRPr>
          </a:p>
        </p:txBody>
      </p:sp>
    </p:spTree>
    <p:extLst>
      <p:ext uri="{BB962C8B-B14F-4D97-AF65-F5344CB8AC3E}">
        <p14:creationId xmlns:p14="http://schemas.microsoft.com/office/powerpoint/2010/main" val="9384288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8B5C4122-3987-F041-9E4A-146E51AFC33D}" type="datetimeFigureOut">
              <a:rPr kumimoji="0" lang="en-US" sz="1200" b="0" i="0" u="none" strike="noStrike" kern="1200" cap="none" spc="0" normalizeH="0" baseline="0" noProof="0" smtClean="0">
                <a:ln>
                  <a:noFill/>
                </a:ln>
                <a:solidFill>
                  <a:srgbClr val="191B0E"/>
                </a:solidFill>
                <a:effectLst/>
                <a:uLnTx/>
                <a:uFillTx/>
                <a:latin typeface="Franklin Gothic Book" panose="020B05030201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6/28/2022</a:t>
            </a:fld>
            <a:endParaRPr kumimoji="0" lang="en-US" sz="1200" b="0" i="0" u="none" strike="noStrike" kern="1200" cap="none" spc="0" normalizeH="0" baseline="0" noProof="0">
              <a:ln>
                <a:noFill/>
              </a:ln>
              <a:solidFill>
                <a:srgbClr val="191B0E"/>
              </a:solidFill>
              <a:effectLst/>
              <a:uLnTx/>
              <a:uFillTx/>
              <a:latin typeface="Franklin Gothic Book" panose="020B0503020102020204"/>
              <a:ea typeface="+mn-ea"/>
              <a:cs typeface="+mn-cs"/>
            </a:endParaRPr>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191B0E"/>
              </a:solidFill>
              <a:effectLst/>
              <a:uLnTx/>
              <a:uFillTx/>
              <a:latin typeface="Franklin Gothic Book" panose="020B0503020102020204"/>
              <a:ea typeface="+mn-ea"/>
              <a:cs typeface="+mn-cs"/>
            </a:endParaRPr>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EF9F116D-7DB5-9142-83E7-122D234C6E7A}" type="slidenum">
              <a:rPr kumimoji="0" lang="en-US" sz="1200" b="0" i="0" u="none" strike="noStrike" kern="1200" cap="none" spc="0" normalizeH="0" baseline="0" noProof="0" smtClean="0">
                <a:ln>
                  <a:noFill/>
                </a:ln>
                <a:solidFill>
                  <a:srgbClr val="191B0E"/>
                </a:solidFill>
                <a:effectLst/>
                <a:uLnTx/>
                <a:uFillTx/>
                <a:latin typeface="Franklin Gothic Book" panose="020B05030201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191B0E"/>
              </a:solidFill>
              <a:effectLst/>
              <a:uLnTx/>
              <a:uFillTx/>
              <a:latin typeface="Franklin Gothic Book" panose="020B0503020102020204"/>
              <a:ea typeface="+mn-ea"/>
              <a:cs typeface="+mn-cs"/>
            </a:endParaRPr>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2546372565"/>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B5C4122-3987-F041-9E4A-146E51AFC33D}" type="datetimeFigureOut">
              <a:rPr kumimoji="0" lang="en-US" sz="1200" b="0" i="0" u="none" strike="noStrike" kern="1200" cap="none" spc="0" normalizeH="0" baseline="0" noProof="0" smtClean="0">
                <a:ln>
                  <a:noFill/>
                </a:ln>
                <a:solidFill>
                  <a:srgbClr val="191B0E"/>
                </a:solidFill>
                <a:effectLst/>
                <a:uLnTx/>
                <a:uFillTx/>
                <a:latin typeface="Franklin Gothic Book" panose="020B05030201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6/28/2022</a:t>
            </a:fld>
            <a:endParaRPr kumimoji="0" lang="en-US" sz="1200" b="0" i="0" u="none" strike="noStrike" kern="1200" cap="none" spc="0" normalizeH="0" baseline="0" noProof="0">
              <a:ln>
                <a:noFill/>
              </a:ln>
              <a:solidFill>
                <a:srgbClr val="191B0E"/>
              </a:solidFill>
              <a:effectLst/>
              <a:uLnTx/>
              <a:uFillTx/>
              <a:latin typeface="Franklin Gothic Book" panose="020B05030201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191B0E"/>
              </a:solidFill>
              <a:effectLst/>
              <a:uLnTx/>
              <a:uFillTx/>
              <a:latin typeface="Franklin Gothic Book" panose="020B05030201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9F116D-7DB5-9142-83E7-122D234C6E7A}" type="slidenum">
              <a:rPr kumimoji="0" lang="en-US" sz="1200" b="0" i="0" u="none" strike="noStrike" kern="1200" cap="none" spc="0" normalizeH="0" baseline="0" noProof="0" smtClean="0">
                <a:ln>
                  <a:noFill/>
                </a:ln>
                <a:solidFill>
                  <a:srgbClr val="191B0E"/>
                </a:solidFill>
                <a:effectLst/>
                <a:uLnTx/>
                <a:uFillTx/>
                <a:latin typeface="Franklin Gothic Book" panose="020B05030201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191B0E"/>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4237456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8B5C4122-3987-F041-9E4A-146E51AFC33D}" type="datetimeFigureOut">
              <a:rPr kumimoji="0" lang="en-US" sz="1200" b="0" i="0" u="none" strike="noStrike" kern="1200" cap="none" spc="0" normalizeH="0" baseline="0" noProof="0" smtClean="0">
                <a:ln>
                  <a:noFill/>
                </a:ln>
                <a:solidFill>
                  <a:srgbClr val="EFEDE3"/>
                </a:solidFill>
                <a:effectLst/>
                <a:uLnTx/>
                <a:uFillTx/>
                <a:latin typeface="Franklin Gothic Book" panose="020B05030201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6/28/2022</a:t>
            </a:fld>
            <a:endParaRPr kumimoji="0" lang="en-US" sz="1200" b="0" i="0" u="none" strike="noStrike" kern="1200" cap="none" spc="0" normalizeH="0" baseline="0" noProof="0">
              <a:ln>
                <a:noFill/>
              </a:ln>
              <a:solidFill>
                <a:srgbClr val="EFEDE3"/>
              </a:solidFill>
              <a:effectLst/>
              <a:uLnTx/>
              <a:uFillTx/>
              <a:latin typeface="Franklin Gothic Book" panose="020B0503020102020204"/>
              <a:ea typeface="+mn-ea"/>
              <a:cs typeface="+mn-cs"/>
            </a:endParaRPr>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EFEDE3"/>
              </a:solidFill>
              <a:effectLst/>
              <a:uLnTx/>
              <a:uFillTx/>
              <a:latin typeface="Franklin Gothic Book" panose="020B0503020102020204"/>
              <a:ea typeface="+mn-ea"/>
              <a:cs typeface="+mn-cs"/>
            </a:endParaRPr>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EF9F116D-7DB5-9142-83E7-122D234C6E7A}" type="slidenum">
              <a:rPr kumimoji="0" lang="en-US" sz="1200" b="0" i="0" u="none" strike="noStrike" kern="1200" cap="none" spc="0" normalizeH="0" baseline="0" noProof="0" smtClean="0">
                <a:ln>
                  <a:noFill/>
                </a:ln>
                <a:solidFill>
                  <a:srgbClr val="EFEDE3"/>
                </a:solidFill>
                <a:effectLst/>
                <a:uLnTx/>
                <a:uFillTx/>
                <a:latin typeface="Franklin Gothic Book" panose="020B05030201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EFEDE3"/>
              </a:solidFill>
              <a:effectLst/>
              <a:uLnTx/>
              <a:uFillTx/>
              <a:latin typeface="Franklin Gothic Book" panose="020B0503020102020204"/>
              <a:ea typeface="+mn-ea"/>
              <a:cs typeface="+mn-cs"/>
            </a:endParaRPr>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934746220"/>
      </p:ext>
    </p:extLst>
  </p:cSld>
  <p:clrMapOvr>
    <a:overrideClrMapping bg1="dk1" tx1="lt1" bg2="dk2" tx2="lt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B5C4122-3987-F041-9E4A-146E51AFC33D}" type="datetimeFigureOut">
              <a:rPr kumimoji="0" lang="en-US" sz="1200" b="0" i="0" u="none" strike="noStrike" kern="1200" cap="none" spc="0" normalizeH="0" baseline="0" noProof="0" smtClean="0">
                <a:ln>
                  <a:noFill/>
                </a:ln>
                <a:solidFill>
                  <a:srgbClr val="191B0E"/>
                </a:solidFill>
                <a:effectLst/>
                <a:uLnTx/>
                <a:uFillTx/>
                <a:latin typeface="Franklin Gothic Book" panose="020B05030201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6/28/2022</a:t>
            </a:fld>
            <a:endParaRPr kumimoji="0" lang="en-US" sz="1200" b="0" i="0" u="none" strike="noStrike" kern="1200" cap="none" spc="0" normalizeH="0" baseline="0" noProof="0">
              <a:ln>
                <a:noFill/>
              </a:ln>
              <a:solidFill>
                <a:srgbClr val="191B0E"/>
              </a:solidFill>
              <a:effectLst/>
              <a:uLnTx/>
              <a:uFillTx/>
              <a:latin typeface="Franklin Gothic Book" panose="020B0503020102020204"/>
              <a:ea typeface="+mn-ea"/>
              <a:cs typeface="+mn-cs"/>
            </a:endParaRP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191B0E"/>
              </a:solidFill>
              <a:effectLst/>
              <a:uLnTx/>
              <a:uFillTx/>
              <a:latin typeface="Franklin Gothic Book" panose="020B05030201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9F116D-7DB5-9142-83E7-122D234C6E7A}" type="slidenum">
              <a:rPr kumimoji="0" lang="en-US" sz="1200" b="0" i="0" u="none" strike="noStrike" kern="1200" cap="none" spc="0" normalizeH="0" baseline="0" noProof="0" smtClean="0">
                <a:ln>
                  <a:noFill/>
                </a:ln>
                <a:solidFill>
                  <a:srgbClr val="191B0E"/>
                </a:solidFill>
                <a:effectLst/>
                <a:uLnTx/>
                <a:uFillTx/>
                <a:latin typeface="Franklin Gothic Book" panose="020B05030201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191B0E"/>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15612973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B5C4122-3987-F041-9E4A-146E51AFC33D}" type="datetimeFigureOut">
              <a:rPr kumimoji="0" lang="en-US" sz="1200" b="0" i="0" u="none" strike="noStrike" kern="1200" cap="none" spc="0" normalizeH="0" baseline="0" noProof="0" smtClean="0">
                <a:ln>
                  <a:noFill/>
                </a:ln>
                <a:solidFill>
                  <a:srgbClr val="191B0E"/>
                </a:solidFill>
                <a:effectLst/>
                <a:uLnTx/>
                <a:uFillTx/>
                <a:latin typeface="Franklin Gothic Book" panose="020B05030201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6/28/2022</a:t>
            </a:fld>
            <a:endParaRPr kumimoji="0" lang="en-US" sz="1200" b="0" i="0" u="none" strike="noStrike" kern="1200" cap="none" spc="0" normalizeH="0" baseline="0" noProof="0">
              <a:ln>
                <a:noFill/>
              </a:ln>
              <a:solidFill>
                <a:srgbClr val="191B0E"/>
              </a:solidFill>
              <a:effectLst/>
              <a:uLnTx/>
              <a:uFillTx/>
              <a:latin typeface="Franklin Gothic Book" panose="020B0503020102020204"/>
              <a:ea typeface="+mn-ea"/>
              <a:cs typeface="+mn-cs"/>
            </a:endParaRPr>
          </a:p>
        </p:txBody>
      </p:sp>
      <p:sp>
        <p:nvSpPr>
          <p:cNvPr id="8" name="Footer Placeholder 7"/>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191B0E"/>
              </a:solidFill>
              <a:effectLst/>
              <a:uLnTx/>
              <a:uFillTx/>
              <a:latin typeface="Franklin Gothic Book" panose="020B050302010202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9F116D-7DB5-9142-83E7-122D234C6E7A}" type="slidenum">
              <a:rPr kumimoji="0" lang="en-US" sz="1200" b="0" i="0" u="none" strike="noStrike" kern="1200" cap="none" spc="0" normalizeH="0" baseline="0" noProof="0" smtClean="0">
                <a:ln>
                  <a:noFill/>
                </a:ln>
                <a:solidFill>
                  <a:srgbClr val="191B0E"/>
                </a:solidFill>
                <a:effectLst/>
                <a:uLnTx/>
                <a:uFillTx/>
                <a:latin typeface="Franklin Gothic Book" panose="020B05030201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191B0E"/>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24520554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B5C4122-3987-F041-9E4A-146E51AFC33D}" type="datetimeFigureOut">
              <a:rPr kumimoji="0" lang="en-US" sz="1200" b="0" i="0" u="none" strike="noStrike" kern="1200" cap="none" spc="0" normalizeH="0" baseline="0" noProof="0" smtClean="0">
                <a:ln>
                  <a:noFill/>
                </a:ln>
                <a:solidFill>
                  <a:srgbClr val="191B0E"/>
                </a:solidFill>
                <a:effectLst/>
                <a:uLnTx/>
                <a:uFillTx/>
                <a:latin typeface="Franklin Gothic Book" panose="020B05030201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6/28/2022</a:t>
            </a:fld>
            <a:endParaRPr kumimoji="0" lang="en-US" sz="1200" b="0" i="0" u="none" strike="noStrike" kern="1200" cap="none" spc="0" normalizeH="0" baseline="0" noProof="0">
              <a:ln>
                <a:noFill/>
              </a:ln>
              <a:solidFill>
                <a:srgbClr val="191B0E"/>
              </a:solidFill>
              <a:effectLst/>
              <a:uLnTx/>
              <a:uFillTx/>
              <a:latin typeface="Franklin Gothic Book" panose="020B0503020102020204"/>
              <a:ea typeface="+mn-ea"/>
              <a:cs typeface="+mn-cs"/>
            </a:endParaRPr>
          </a:p>
        </p:txBody>
      </p:sp>
      <p:sp>
        <p:nvSpPr>
          <p:cNvPr id="4" name="Footer Placeholder 3"/>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191B0E"/>
              </a:solidFill>
              <a:effectLst/>
              <a:uLnTx/>
              <a:uFillTx/>
              <a:latin typeface="Franklin Gothic Book" panose="020B050302010202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9F116D-7DB5-9142-83E7-122D234C6E7A}" type="slidenum">
              <a:rPr kumimoji="0" lang="en-US" sz="1200" b="0" i="0" u="none" strike="noStrike" kern="1200" cap="none" spc="0" normalizeH="0" baseline="0" noProof="0" smtClean="0">
                <a:ln>
                  <a:noFill/>
                </a:ln>
                <a:solidFill>
                  <a:srgbClr val="191B0E"/>
                </a:solidFill>
                <a:effectLst/>
                <a:uLnTx/>
                <a:uFillTx/>
                <a:latin typeface="Franklin Gothic Book" panose="020B05030201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191B0E"/>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11191203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B5C4122-3987-F041-9E4A-146E51AFC33D}" type="datetimeFigureOut">
              <a:rPr kumimoji="0" lang="en-US" sz="1200" b="0" i="0" u="none" strike="noStrike" kern="1200" cap="none" spc="0" normalizeH="0" baseline="0" noProof="0" smtClean="0">
                <a:ln>
                  <a:noFill/>
                </a:ln>
                <a:solidFill>
                  <a:srgbClr val="191B0E"/>
                </a:solidFill>
                <a:effectLst/>
                <a:uLnTx/>
                <a:uFillTx/>
                <a:latin typeface="Franklin Gothic Book" panose="020B05030201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6/28/2022</a:t>
            </a:fld>
            <a:endParaRPr kumimoji="0" lang="en-US" sz="1200" b="0" i="0" u="none" strike="noStrike" kern="1200" cap="none" spc="0" normalizeH="0" baseline="0" noProof="0">
              <a:ln>
                <a:noFill/>
              </a:ln>
              <a:solidFill>
                <a:srgbClr val="191B0E"/>
              </a:solidFill>
              <a:effectLst/>
              <a:uLnTx/>
              <a:uFillTx/>
              <a:latin typeface="Franklin Gothic Book" panose="020B0503020102020204"/>
              <a:ea typeface="+mn-ea"/>
              <a:cs typeface="+mn-cs"/>
            </a:endParaRPr>
          </a:p>
        </p:txBody>
      </p:sp>
      <p:sp>
        <p:nvSpPr>
          <p:cNvPr id="3" name="Footer Placeholder 2"/>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191B0E"/>
              </a:solidFill>
              <a:effectLst/>
              <a:uLnTx/>
              <a:uFillTx/>
              <a:latin typeface="Franklin Gothic Book" panose="020B050302010202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9F116D-7DB5-9142-83E7-122D234C6E7A}" type="slidenum">
              <a:rPr kumimoji="0" lang="en-US" sz="1200" b="0" i="0" u="none" strike="noStrike" kern="1200" cap="none" spc="0" normalizeH="0" baseline="0" noProof="0" smtClean="0">
                <a:ln>
                  <a:noFill/>
                </a:ln>
                <a:solidFill>
                  <a:srgbClr val="191B0E"/>
                </a:solidFill>
                <a:effectLst/>
                <a:uLnTx/>
                <a:uFillTx/>
                <a:latin typeface="Franklin Gothic Book" panose="020B05030201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191B0E"/>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10927698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8B5C4122-3987-F041-9E4A-146E51AFC33D}" type="datetimeFigureOut">
              <a:rPr kumimoji="0" lang="en-US" sz="1200" b="0" i="0" u="none" strike="noStrike" kern="1200" cap="none" spc="0" normalizeH="0" baseline="0" noProof="0" smtClean="0">
                <a:ln>
                  <a:noFill/>
                </a:ln>
                <a:solidFill>
                  <a:srgbClr val="191B0E"/>
                </a:solidFill>
                <a:effectLst/>
                <a:uLnTx/>
                <a:uFillTx/>
                <a:latin typeface="Franklin Gothic Book" panose="020B05030201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6/28/2022</a:t>
            </a:fld>
            <a:endParaRPr kumimoji="0" lang="en-US" sz="1200" b="0" i="0" u="none" strike="noStrike" kern="1200" cap="none" spc="0" normalizeH="0" baseline="0" noProof="0">
              <a:ln>
                <a:noFill/>
              </a:ln>
              <a:solidFill>
                <a:srgbClr val="191B0E"/>
              </a:solidFill>
              <a:effectLst/>
              <a:uLnTx/>
              <a:uFillTx/>
              <a:latin typeface="Franklin Gothic Book" panose="020B0503020102020204"/>
              <a:ea typeface="+mn-ea"/>
              <a:cs typeface="+mn-cs"/>
            </a:endParaRPr>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191B0E"/>
              </a:solidFill>
              <a:effectLst/>
              <a:uLnTx/>
              <a:uFillTx/>
              <a:latin typeface="Franklin Gothic Book" panose="020B0503020102020204"/>
              <a:ea typeface="+mn-ea"/>
              <a:cs typeface="+mn-cs"/>
            </a:endParaRPr>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EF9F116D-7DB5-9142-83E7-122D234C6E7A}" type="slidenum">
              <a:rPr kumimoji="0" lang="en-US" sz="1200" b="0" i="0" u="none" strike="noStrike" kern="1200" cap="none" spc="0" normalizeH="0" baseline="0" noProof="0" smtClean="0">
                <a:ln>
                  <a:noFill/>
                </a:ln>
                <a:solidFill>
                  <a:srgbClr val="191B0E"/>
                </a:solidFill>
                <a:effectLst/>
                <a:uLnTx/>
                <a:uFillTx/>
                <a:latin typeface="Franklin Gothic Book" panose="020B05030201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191B0E"/>
              </a:solidFill>
              <a:effectLst/>
              <a:uLnTx/>
              <a:uFillTx/>
              <a:latin typeface="Franklin Gothic Book" panose="020B0503020102020204"/>
              <a:ea typeface="+mn-ea"/>
              <a:cs typeface="+mn-cs"/>
            </a:endParaRPr>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2514043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8B5C4122-3987-F041-9E4A-146E51AFC33D}" type="datetimeFigureOut">
              <a:rPr kumimoji="0" lang="en-US" sz="1200" b="0" i="0" u="none" strike="noStrike" kern="1200" cap="none" spc="0" normalizeH="0" baseline="0" noProof="0" smtClean="0">
                <a:ln>
                  <a:noFill/>
                </a:ln>
                <a:solidFill>
                  <a:srgbClr val="191B0E"/>
                </a:solidFill>
                <a:effectLst/>
                <a:uLnTx/>
                <a:uFillTx/>
                <a:latin typeface="Franklin Gothic Book" panose="020B05030201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6/28/2022</a:t>
            </a:fld>
            <a:endParaRPr kumimoji="0" lang="en-US" sz="1200" b="0" i="0" u="none" strike="noStrike" kern="1200" cap="none" spc="0" normalizeH="0" baseline="0" noProof="0">
              <a:ln>
                <a:noFill/>
              </a:ln>
              <a:solidFill>
                <a:srgbClr val="191B0E"/>
              </a:solidFill>
              <a:effectLst/>
              <a:uLnTx/>
              <a:uFillTx/>
              <a:latin typeface="Franklin Gothic Book" panose="020B0503020102020204"/>
              <a:ea typeface="+mn-ea"/>
              <a:cs typeface="+mn-cs"/>
            </a:endParaRPr>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191B0E"/>
              </a:solidFill>
              <a:effectLst/>
              <a:uLnTx/>
              <a:uFillTx/>
              <a:latin typeface="Franklin Gothic Book" panose="020B0503020102020204"/>
              <a:ea typeface="+mn-ea"/>
              <a:cs typeface="+mn-cs"/>
            </a:endParaRPr>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EF9F116D-7DB5-9142-83E7-122D234C6E7A}" type="slidenum">
              <a:rPr kumimoji="0" lang="en-US" sz="1200" b="0" i="0" u="none" strike="noStrike" kern="1200" cap="none" spc="0" normalizeH="0" baseline="0" noProof="0" smtClean="0">
                <a:ln>
                  <a:noFill/>
                </a:ln>
                <a:solidFill>
                  <a:srgbClr val="191B0E"/>
                </a:solidFill>
                <a:effectLst/>
                <a:uLnTx/>
                <a:uFillTx/>
                <a:latin typeface="Franklin Gothic Book" panose="020B05030201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191B0E"/>
              </a:solidFill>
              <a:effectLst/>
              <a:uLnTx/>
              <a:uFillTx/>
              <a:latin typeface="Franklin Gothic Book" panose="020B0503020102020204"/>
              <a:ea typeface="+mn-ea"/>
              <a:cs typeface="+mn-cs"/>
            </a:endParaRPr>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8674994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B5C4122-3987-F041-9E4A-146E51AFC33D}" type="datetimeFigureOut">
              <a:rPr kumimoji="0" lang="en-US" sz="1200" b="0" i="0" u="none" strike="noStrike" kern="1200" cap="none" spc="0" normalizeH="0" baseline="0" noProof="0" smtClean="0">
                <a:ln>
                  <a:noFill/>
                </a:ln>
                <a:solidFill>
                  <a:srgbClr val="191B0E"/>
                </a:solidFill>
                <a:effectLst/>
                <a:uLnTx/>
                <a:uFillTx/>
                <a:latin typeface="Franklin Gothic Book" panose="020B05030201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6/28/2022</a:t>
            </a:fld>
            <a:endParaRPr kumimoji="0" lang="en-US" sz="1200" b="0" i="0" u="none" strike="noStrike" kern="1200" cap="none" spc="0" normalizeH="0" baseline="0" noProof="0">
              <a:ln>
                <a:noFill/>
              </a:ln>
              <a:solidFill>
                <a:srgbClr val="191B0E"/>
              </a:solidFill>
              <a:effectLst/>
              <a:uLnTx/>
              <a:uFillTx/>
              <a:latin typeface="Franklin Gothic Book" panose="020B05030201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191B0E"/>
              </a:solidFill>
              <a:effectLst/>
              <a:uLnTx/>
              <a:uFillTx/>
              <a:latin typeface="Franklin Gothic Book" panose="020B05030201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9F116D-7DB5-9142-83E7-122D234C6E7A}" type="slidenum">
              <a:rPr kumimoji="0" lang="en-US" sz="1200" b="0" i="0" u="none" strike="noStrike" kern="1200" cap="none" spc="0" normalizeH="0" baseline="0" noProof="0" smtClean="0">
                <a:ln>
                  <a:noFill/>
                </a:ln>
                <a:solidFill>
                  <a:srgbClr val="191B0E"/>
                </a:solidFill>
                <a:effectLst/>
                <a:uLnTx/>
                <a:uFillTx/>
                <a:latin typeface="Franklin Gothic Book" panose="020B05030201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191B0E"/>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37122304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B5C4122-3987-F041-9E4A-146E51AFC33D}" type="datetimeFigureOut">
              <a:rPr kumimoji="0" lang="en-US" sz="1200" b="0" i="0" u="none" strike="noStrike" kern="1200" cap="none" spc="0" normalizeH="0" baseline="0" noProof="0" smtClean="0">
                <a:ln>
                  <a:noFill/>
                </a:ln>
                <a:solidFill>
                  <a:srgbClr val="191B0E"/>
                </a:solidFill>
                <a:effectLst/>
                <a:uLnTx/>
                <a:uFillTx/>
                <a:latin typeface="Franklin Gothic Book" panose="020B05030201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6/28/2022</a:t>
            </a:fld>
            <a:endParaRPr kumimoji="0" lang="en-US" sz="1200" b="0" i="0" u="none" strike="noStrike" kern="1200" cap="none" spc="0" normalizeH="0" baseline="0" noProof="0">
              <a:ln>
                <a:noFill/>
              </a:ln>
              <a:solidFill>
                <a:srgbClr val="191B0E"/>
              </a:solidFill>
              <a:effectLst/>
              <a:uLnTx/>
              <a:uFillTx/>
              <a:latin typeface="Franklin Gothic Book" panose="020B05030201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191B0E"/>
              </a:solidFill>
              <a:effectLst/>
              <a:uLnTx/>
              <a:uFillTx/>
              <a:latin typeface="Franklin Gothic Book" panose="020B05030201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9F116D-7DB5-9142-83E7-122D234C6E7A}" type="slidenum">
              <a:rPr kumimoji="0" lang="en-US" sz="1200" b="0" i="0" u="none" strike="noStrike" kern="1200" cap="none" spc="0" normalizeH="0" baseline="0" noProof="0" smtClean="0">
                <a:ln>
                  <a:noFill/>
                </a:ln>
                <a:solidFill>
                  <a:srgbClr val="191B0E"/>
                </a:solidFill>
                <a:effectLst/>
                <a:uLnTx/>
                <a:uFillTx/>
                <a:latin typeface="Franklin Gothic Book" panose="020B05030201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191B0E"/>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267089730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8B5C4122-3987-F041-9E4A-146E51AFC33D}" type="datetimeFigureOut">
              <a:rPr kumimoji="0" lang="en-US" sz="1200" b="0" i="0" u="none" strike="noStrike" kern="1200" cap="none" spc="0" normalizeH="0" baseline="0" noProof="0" smtClean="0">
                <a:ln>
                  <a:noFill/>
                </a:ln>
                <a:solidFill>
                  <a:srgbClr val="191B0E"/>
                </a:solidFill>
                <a:effectLst/>
                <a:uLnTx/>
                <a:uFillTx/>
                <a:latin typeface="Franklin Gothic Book" panose="020B05030201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6/28/2022</a:t>
            </a:fld>
            <a:endParaRPr kumimoji="0" lang="en-US" sz="1200" b="0" i="0" u="none" strike="noStrike" kern="1200" cap="none" spc="0" normalizeH="0" baseline="0" noProof="0">
              <a:ln>
                <a:noFill/>
              </a:ln>
              <a:solidFill>
                <a:srgbClr val="191B0E"/>
              </a:solidFill>
              <a:effectLst/>
              <a:uLnTx/>
              <a:uFillTx/>
              <a:latin typeface="Franklin Gothic Book" panose="020B0503020102020204"/>
              <a:ea typeface="+mn-ea"/>
              <a:cs typeface="+mn-cs"/>
            </a:endParaRPr>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191B0E"/>
              </a:solidFill>
              <a:effectLst/>
              <a:uLnTx/>
              <a:uFillTx/>
              <a:latin typeface="Franklin Gothic Book" panose="020B0503020102020204"/>
              <a:ea typeface="+mn-ea"/>
              <a:cs typeface="+mn-cs"/>
            </a:endParaRPr>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EF9F116D-7DB5-9142-83E7-122D234C6E7A}" type="slidenum">
              <a:rPr kumimoji="0" lang="en-US" sz="1200" b="0" i="0" u="none" strike="noStrike" kern="1200" cap="none" spc="0" normalizeH="0" baseline="0" noProof="0" smtClean="0">
                <a:ln>
                  <a:noFill/>
                </a:ln>
                <a:solidFill>
                  <a:srgbClr val="191B0E"/>
                </a:solidFill>
                <a:effectLst/>
                <a:uLnTx/>
                <a:uFillTx/>
                <a:latin typeface="Franklin Gothic Book" panose="020B05030201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191B0E"/>
              </a:solidFill>
              <a:effectLst/>
              <a:uLnTx/>
              <a:uFillTx/>
              <a:latin typeface="Franklin Gothic Book" panose="020B0503020102020204"/>
              <a:ea typeface="+mn-ea"/>
              <a:cs typeface="+mn-cs"/>
            </a:endParaRPr>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1674355409"/>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B5C4122-3987-F041-9E4A-146E51AFC33D}" type="datetimeFigureOut">
              <a:rPr kumimoji="0" lang="en-US" sz="1200" b="0" i="0" u="none" strike="noStrike" kern="1200" cap="none" spc="0" normalizeH="0" baseline="0" noProof="0" smtClean="0">
                <a:ln>
                  <a:noFill/>
                </a:ln>
                <a:solidFill>
                  <a:srgbClr val="191B0E"/>
                </a:solidFill>
                <a:effectLst/>
                <a:uLnTx/>
                <a:uFillTx/>
                <a:latin typeface="Franklin Gothic Book" panose="020B05030201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6/28/2022</a:t>
            </a:fld>
            <a:endParaRPr kumimoji="0" lang="en-US" sz="1200" b="0" i="0" u="none" strike="noStrike" kern="1200" cap="none" spc="0" normalizeH="0" baseline="0" noProof="0">
              <a:ln>
                <a:noFill/>
              </a:ln>
              <a:solidFill>
                <a:srgbClr val="191B0E"/>
              </a:solidFill>
              <a:effectLst/>
              <a:uLnTx/>
              <a:uFillTx/>
              <a:latin typeface="Franklin Gothic Book" panose="020B05030201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191B0E"/>
              </a:solidFill>
              <a:effectLst/>
              <a:uLnTx/>
              <a:uFillTx/>
              <a:latin typeface="Franklin Gothic Book" panose="020B05030201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9F116D-7DB5-9142-83E7-122D234C6E7A}" type="slidenum">
              <a:rPr kumimoji="0" lang="en-US" sz="1200" b="0" i="0" u="none" strike="noStrike" kern="1200" cap="none" spc="0" normalizeH="0" baseline="0" noProof="0" smtClean="0">
                <a:ln>
                  <a:noFill/>
                </a:ln>
                <a:solidFill>
                  <a:srgbClr val="191B0E"/>
                </a:solidFill>
                <a:effectLst/>
                <a:uLnTx/>
                <a:uFillTx/>
                <a:latin typeface="Franklin Gothic Book" panose="020B05030201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191B0E"/>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79381323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8B5C4122-3987-F041-9E4A-146E51AFC33D}" type="datetimeFigureOut">
              <a:rPr kumimoji="0" lang="en-US" sz="1200" b="0" i="0" u="none" strike="noStrike" kern="1200" cap="none" spc="0" normalizeH="0" baseline="0" noProof="0" smtClean="0">
                <a:ln>
                  <a:noFill/>
                </a:ln>
                <a:solidFill>
                  <a:srgbClr val="EFEDE3"/>
                </a:solidFill>
                <a:effectLst/>
                <a:uLnTx/>
                <a:uFillTx/>
                <a:latin typeface="Franklin Gothic Book" panose="020B05030201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6/28/2022</a:t>
            </a:fld>
            <a:endParaRPr kumimoji="0" lang="en-US" sz="1200" b="0" i="0" u="none" strike="noStrike" kern="1200" cap="none" spc="0" normalizeH="0" baseline="0" noProof="0">
              <a:ln>
                <a:noFill/>
              </a:ln>
              <a:solidFill>
                <a:srgbClr val="EFEDE3"/>
              </a:solidFill>
              <a:effectLst/>
              <a:uLnTx/>
              <a:uFillTx/>
              <a:latin typeface="Franklin Gothic Book" panose="020B0503020102020204"/>
              <a:ea typeface="+mn-ea"/>
              <a:cs typeface="+mn-cs"/>
            </a:endParaRPr>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EFEDE3"/>
              </a:solidFill>
              <a:effectLst/>
              <a:uLnTx/>
              <a:uFillTx/>
              <a:latin typeface="Franklin Gothic Book" panose="020B0503020102020204"/>
              <a:ea typeface="+mn-ea"/>
              <a:cs typeface="+mn-cs"/>
            </a:endParaRPr>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EF9F116D-7DB5-9142-83E7-122D234C6E7A}" type="slidenum">
              <a:rPr kumimoji="0" lang="en-US" sz="1200" b="0" i="0" u="none" strike="noStrike" kern="1200" cap="none" spc="0" normalizeH="0" baseline="0" noProof="0" smtClean="0">
                <a:ln>
                  <a:noFill/>
                </a:ln>
                <a:solidFill>
                  <a:srgbClr val="EFEDE3"/>
                </a:solidFill>
                <a:effectLst/>
                <a:uLnTx/>
                <a:uFillTx/>
                <a:latin typeface="Franklin Gothic Book" panose="020B05030201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EFEDE3"/>
              </a:solidFill>
              <a:effectLst/>
              <a:uLnTx/>
              <a:uFillTx/>
              <a:latin typeface="Franklin Gothic Book" panose="020B0503020102020204"/>
              <a:ea typeface="+mn-ea"/>
              <a:cs typeface="+mn-cs"/>
            </a:endParaRPr>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4164640089"/>
      </p:ext>
    </p:extLst>
  </p:cSld>
  <p:clrMapOvr>
    <a:overrideClrMapping bg1="dk1" tx1="lt1" bg2="dk2" tx2="lt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B5C4122-3987-F041-9E4A-146E51AFC33D}" type="datetimeFigureOut">
              <a:rPr kumimoji="0" lang="en-US" sz="1200" b="0" i="0" u="none" strike="noStrike" kern="1200" cap="none" spc="0" normalizeH="0" baseline="0" noProof="0" smtClean="0">
                <a:ln>
                  <a:noFill/>
                </a:ln>
                <a:solidFill>
                  <a:srgbClr val="191B0E"/>
                </a:solidFill>
                <a:effectLst/>
                <a:uLnTx/>
                <a:uFillTx/>
                <a:latin typeface="Franklin Gothic Book" panose="020B05030201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6/28/2022</a:t>
            </a:fld>
            <a:endParaRPr kumimoji="0" lang="en-US" sz="1200" b="0" i="0" u="none" strike="noStrike" kern="1200" cap="none" spc="0" normalizeH="0" baseline="0" noProof="0">
              <a:ln>
                <a:noFill/>
              </a:ln>
              <a:solidFill>
                <a:srgbClr val="191B0E"/>
              </a:solidFill>
              <a:effectLst/>
              <a:uLnTx/>
              <a:uFillTx/>
              <a:latin typeface="Franklin Gothic Book" panose="020B0503020102020204"/>
              <a:ea typeface="+mn-ea"/>
              <a:cs typeface="+mn-cs"/>
            </a:endParaRP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191B0E"/>
              </a:solidFill>
              <a:effectLst/>
              <a:uLnTx/>
              <a:uFillTx/>
              <a:latin typeface="Franklin Gothic Book" panose="020B05030201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9F116D-7DB5-9142-83E7-122D234C6E7A}" type="slidenum">
              <a:rPr kumimoji="0" lang="en-US" sz="1200" b="0" i="0" u="none" strike="noStrike" kern="1200" cap="none" spc="0" normalizeH="0" baseline="0" noProof="0" smtClean="0">
                <a:ln>
                  <a:noFill/>
                </a:ln>
                <a:solidFill>
                  <a:srgbClr val="191B0E"/>
                </a:solidFill>
                <a:effectLst/>
                <a:uLnTx/>
                <a:uFillTx/>
                <a:latin typeface="Franklin Gothic Book" panose="020B05030201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191B0E"/>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34122815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B5C4122-3987-F041-9E4A-146E51AFC33D}" type="datetimeFigureOut">
              <a:rPr kumimoji="0" lang="en-US" sz="1200" b="0" i="0" u="none" strike="noStrike" kern="1200" cap="none" spc="0" normalizeH="0" baseline="0" noProof="0" smtClean="0">
                <a:ln>
                  <a:noFill/>
                </a:ln>
                <a:solidFill>
                  <a:srgbClr val="191B0E"/>
                </a:solidFill>
                <a:effectLst/>
                <a:uLnTx/>
                <a:uFillTx/>
                <a:latin typeface="Franklin Gothic Book" panose="020B05030201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6/28/2022</a:t>
            </a:fld>
            <a:endParaRPr kumimoji="0" lang="en-US" sz="1200" b="0" i="0" u="none" strike="noStrike" kern="1200" cap="none" spc="0" normalizeH="0" baseline="0" noProof="0">
              <a:ln>
                <a:noFill/>
              </a:ln>
              <a:solidFill>
                <a:srgbClr val="191B0E"/>
              </a:solidFill>
              <a:effectLst/>
              <a:uLnTx/>
              <a:uFillTx/>
              <a:latin typeface="Franklin Gothic Book" panose="020B0503020102020204"/>
              <a:ea typeface="+mn-ea"/>
              <a:cs typeface="+mn-cs"/>
            </a:endParaRPr>
          </a:p>
        </p:txBody>
      </p:sp>
      <p:sp>
        <p:nvSpPr>
          <p:cNvPr id="8" name="Footer Placeholder 7"/>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191B0E"/>
              </a:solidFill>
              <a:effectLst/>
              <a:uLnTx/>
              <a:uFillTx/>
              <a:latin typeface="Franklin Gothic Book" panose="020B050302010202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9F116D-7DB5-9142-83E7-122D234C6E7A}" type="slidenum">
              <a:rPr kumimoji="0" lang="en-US" sz="1200" b="0" i="0" u="none" strike="noStrike" kern="1200" cap="none" spc="0" normalizeH="0" baseline="0" noProof="0" smtClean="0">
                <a:ln>
                  <a:noFill/>
                </a:ln>
                <a:solidFill>
                  <a:srgbClr val="191B0E"/>
                </a:solidFill>
                <a:effectLst/>
                <a:uLnTx/>
                <a:uFillTx/>
                <a:latin typeface="Franklin Gothic Book" panose="020B05030201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191B0E"/>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25031542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B5C4122-3987-F041-9E4A-146E51AFC33D}" type="datetimeFigureOut">
              <a:rPr kumimoji="0" lang="en-US" sz="1200" b="0" i="0" u="none" strike="noStrike" kern="1200" cap="none" spc="0" normalizeH="0" baseline="0" noProof="0" smtClean="0">
                <a:ln>
                  <a:noFill/>
                </a:ln>
                <a:solidFill>
                  <a:srgbClr val="191B0E"/>
                </a:solidFill>
                <a:effectLst/>
                <a:uLnTx/>
                <a:uFillTx/>
                <a:latin typeface="Franklin Gothic Book" panose="020B05030201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6/28/2022</a:t>
            </a:fld>
            <a:endParaRPr kumimoji="0" lang="en-US" sz="1200" b="0" i="0" u="none" strike="noStrike" kern="1200" cap="none" spc="0" normalizeH="0" baseline="0" noProof="0">
              <a:ln>
                <a:noFill/>
              </a:ln>
              <a:solidFill>
                <a:srgbClr val="191B0E"/>
              </a:solidFill>
              <a:effectLst/>
              <a:uLnTx/>
              <a:uFillTx/>
              <a:latin typeface="Franklin Gothic Book" panose="020B0503020102020204"/>
              <a:ea typeface="+mn-ea"/>
              <a:cs typeface="+mn-cs"/>
            </a:endParaRPr>
          </a:p>
        </p:txBody>
      </p:sp>
      <p:sp>
        <p:nvSpPr>
          <p:cNvPr id="4" name="Footer Placeholder 3"/>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191B0E"/>
              </a:solidFill>
              <a:effectLst/>
              <a:uLnTx/>
              <a:uFillTx/>
              <a:latin typeface="Franklin Gothic Book" panose="020B050302010202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9F116D-7DB5-9142-83E7-122D234C6E7A}" type="slidenum">
              <a:rPr kumimoji="0" lang="en-US" sz="1200" b="0" i="0" u="none" strike="noStrike" kern="1200" cap="none" spc="0" normalizeH="0" baseline="0" noProof="0" smtClean="0">
                <a:ln>
                  <a:noFill/>
                </a:ln>
                <a:solidFill>
                  <a:srgbClr val="191B0E"/>
                </a:solidFill>
                <a:effectLst/>
                <a:uLnTx/>
                <a:uFillTx/>
                <a:latin typeface="Franklin Gothic Book" panose="020B05030201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191B0E"/>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27860752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B5C4122-3987-F041-9E4A-146E51AFC33D}" type="datetimeFigureOut">
              <a:rPr kumimoji="0" lang="en-US" sz="1200" b="0" i="0" u="none" strike="noStrike" kern="1200" cap="none" spc="0" normalizeH="0" baseline="0" noProof="0" smtClean="0">
                <a:ln>
                  <a:noFill/>
                </a:ln>
                <a:solidFill>
                  <a:srgbClr val="191B0E"/>
                </a:solidFill>
                <a:effectLst/>
                <a:uLnTx/>
                <a:uFillTx/>
                <a:latin typeface="Franklin Gothic Book" panose="020B05030201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6/28/2022</a:t>
            </a:fld>
            <a:endParaRPr kumimoji="0" lang="en-US" sz="1200" b="0" i="0" u="none" strike="noStrike" kern="1200" cap="none" spc="0" normalizeH="0" baseline="0" noProof="0">
              <a:ln>
                <a:noFill/>
              </a:ln>
              <a:solidFill>
                <a:srgbClr val="191B0E"/>
              </a:solidFill>
              <a:effectLst/>
              <a:uLnTx/>
              <a:uFillTx/>
              <a:latin typeface="Franklin Gothic Book" panose="020B0503020102020204"/>
              <a:ea typeface="+mn-ea"/>
              <a:cs typeface="+mn-cs"/>
            </a:endParaRPr>
          </a:p>
        </p:txBody>
      </p:sp>
      <p:sp>
        <p:nvSpPr>
          <p:cNvPr id="3" name="Footer Placeholder 2"/>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191B0E"/>
              </a:solidFill>
              <a:effectLst/>
              <a:uLnTx/>
              <a:uFillTx/>
              <a:latin typeface="Franklin Gothic Book" panose="020B050302010202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9F116D-7DB5-9142-83E7-122D234C6E7A}" type="slidenum">
              <a:rPr kumimoji="0" lang="en-US" sz="1200" b="0" i="0" u="none" strike="noStrike" kern="1200" cap="none" spc="0" normalizeH="0" baseline="0" noProof="0" smtClean="0">
                <a:ln>
                  <a:noFill/>
                </a:ln>
                <a:solidFill>
                  <a:srgbClr val="191B0E"/>
                </a:solidFill>
                <a:effectLst/>
                <a:uLnTx/>
                <a:uFillTx/>
                <a:latin typeface="Franklin Gothic Book" panose="020B05030201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191B0E"/>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30155906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8B5C4122-3987-F041-9E4A-146E51AFC33D}" type="datetimeFigureOut">
              <a:rPr kumimoji="0" lang="en-US" sz="1200" b="0" i="0" u="none" strike="noStrike" kern="1200" cap="none" spc="0" normalizeH="0" baseline="0" noProof="0" smtClean="0">
                <a:ln>
                  <a:noFill/>
                </a:ln>
                <a:solidFill>
                  <a:srgbClr val="191B0E"/>
                </a:solidFill>
                <a:effectLst/>
                <a:uLnTx/>
                <a:uFillTx/>
                <a:latin typeface="Franklin Gothic Book" panose="020B05030201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6/28/2022</a:t>
            </a:fld>
            <a:endParaRPr kumimoji="0" lang="en-US" sz="1200" b="0" i="0" u="none" strike="noStrike" kern="1200" cap="none" spc="0" normalizeH="0" baseline="0" noProof="0">
              <a:ln>
                <a:noFill/>
              </a:ln>
              <a:solidFill>
                <a:srgbClr val="191B0E"/>
              </a:solidFill>
              <a:effectLst/>
              <a:uLnTx/>
              <a:uFillTx/>
              <a:latin typeface="Franklin Gothic Book" panose="020B0503020102020204"/>
              <a:ea typeface="+mn-ea"/>
              <a:cs typeface="+mn-cs"/>
            </a:endParaRPr>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191B0E"/>
              </a:solidFill>
              <a:effectLst/>
              <a:uLnTx/>
              <a:uFillTx/>
              <a:latin typeface="Franklin Gothic Book" panose="020B0503020102020204"/>
              <a:ea typeface="+mn-ea"/>
              <a:cs typeface="+mn-cs"/>
            </a:endParaRPr>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EF9F116D-7DB5-9142-83E7-122D234C6E7A}" type="slidenum">
              <a:rPr kumimoji="0" lang="en-US" sz="1200" b="0" i="0" u="none" strike="noStrike" kern="1200" cap="none" spc="0" normalizeH="0" baseline="0" noProof="0" smtClean="0">
                <a:ln>
                  <a:noFill/>
                </a:ln>
                <a:solidFill>
                  <a:srgbClr val="191B0E"/>
                </a:solidFill>
                <a:effectLst/>
                <a:uLnTx/>
                <a:uFillTx/>
                <a:latin typeface="Franklin Gothic Book" panose="020B05030201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191B0E"/>
              </a:solidFill>
              <a:effectLst/>
              <a:uLnTx/>
              <a:uFillTx/>
              <a:latin typeface="Franklin Gothic Book" panose="020B0503020102020204"/>
              <a:ea typeface="+mn-ea"/>
              <a:cs typeface="+mn-cs"/>
            </a:endParaRPr>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28457432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8B5C4122-3987-F041-9E4A-146E51AFC33D}" type="datetimeFigureOut">
              <a:rPr kumimoji="0" lang="en-US" sz="1200" b="0" i="0" u="none" strike="noStrike" kern="1200" cap="none" spc="0" normalizeH="0" baseline="0" noProof="0" smtClean="0">
                <a:ln>
                  <a:noFill/>
                </a:ln>
                <a:solidFill>
                  <a:srgbClr val="191B0E"/>
                </a:solidFill>
                <a:effectLst/>
                <a:uLnTx/>
                <a:uFillTx/>
                <a:latin typeface="Franklin Gothic Book" panose="020B05030201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6/28/2022</a:t>
            </a:fld>
            <a:endParaRPr kumimoji="0" lang="en-US" sz="1200" b="0" i="0" u="none" strike="noStrike" kern="1200" cap="none" spc="0" normalizeH="0" baseline="0" noProof="0">
              <a:ln>
                <a:noFill/>
              </a:ln>
              <a:solidFill>
                <a:srgbClr val="191B0E"/>
              </a:solidFill>
              <a:effectLst/>
              <a:uLnTx/>
              <a:uFillTx/>
              <a:latin typeface="Franklin Gothic Book" panose="020B0503020102020204"/>
              <a:ea typeface="+mn-ea"/>
              <a:cs typeface="+mn-cs"/>
            </a:endParaRPr>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191B0E"/>
              </a:solidFill>
              <a:effectLst/>
              <a:uLnTx/>
              <a:uFillTx/>
              <a:latin typeface="Franklin Gothic Book" panose="020B0503020102020204"/>
              <a:ea typeface="+mn-ea"/>
              <a:cs typeface="+mn-cs"/>
            </a:endParaRPr>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EF9F116D-7DB5-9142-83E7-122D234C6E7A}" type="slidenum">
              <a:rPr kumimoji="0" lang="en-US" sz="1200" b="0" i="0" u="none" strike="noStrike" kern="1200" cap="none" spc="0" normalizeH="0" baseline="0" noProof="0" smtClean="0">
                <a:ln>
                  <a:noFill/>
                </a:ln>
                <a:solidFill>
                  <a:srgbClr val="191B0E"/>
                </a:solidFill>
                <a:effectLst/>
                <a:uLnTx/>
                <a:uFillTx/>
                <a:latin typeface="Franklin Gothic Book" panose="020B05030201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191B0E"/>
              </a:solidFill>
              <a:effectLst/>
              <a:uLnTx/>
              <a:uFillTx/>
              <a:latin typeface="Franklin Gothic Book" panose="020B0503020102020204"/>
              <a:ea typeface="+mn-ea"/>
              <a:cs typeface="+mn-cs"/>
            </a:endParaRPr>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73804997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B5C4122-3987-F041-9E4A-146E51AFC33D}" type="datetimeFigureOut">
              <a:rPr kumimoji="0" lang="en-US" sz="1200" b="0" i="0" u="none" strike="noStrike" kern="1200" cap="none" spc="0" normalizeH="0" baseline="0" noProof="0" smtClean="0">
                <a:ln>
                  <a:noFill/>
                </a:ln>
                <a:solidFill>
                  <a:srgbClr val="191B0E"/>
                </a:solidFill>
                <a:effectLst/>
                <a:uLnTx/>
                <a:uFillTx/>
                <a:latin typeface="Franklin Gothic Book" panose="020B05030201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6/28/2022</a:t>
            </a:fld>
            <a:endParaRPr kumimoji="0" lang="en-US" sz="1200" b="0" i="0" u="none" strike="noStrike" kern="1200" cap="none" spc="0" normalizeH="0" baseline="0" noProof="0">
              <a:ln>
                <a:noFill/>
              </a:ln>
              <a:solidFill>
                <a:srgbClr val="191B0E"/>
              </a:solidFill>
              <a:effectLst/>
              <a:uLnTx/>
              <a:uFillTx/>
              <a:latin typeface="Franklin Gothic Book" panose="020B05030201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191B0E"/>
              </a:solidFill>
              <a:effectLst/>
              <a:uLnTx/>
              <a:uFillTx/>
              <a:latin typeface="Franklin Gothic Book" panose="020B05030201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9F116D-7DB5-9142-83E7-122D234C6E7A}" type="slidenum">
              <a:rPr kumimoji="0" lang="en-US" sz="1200" b="0" i="0" u="none" strike="noStrike" kern="1200" cap="none" spc="0" normalizeH="0" baseline="0" noProof="0" smtClean="0">
                <a:ln>
                  <a:noFill/>
                </a:ln>
                <a:solidFill>
                  <a:srgbClr val="191B0E"/>
                </a:solidFill>
                <a:effectLst/>
                <a:uLnTx/>
                <a:uFillTx/>
                <a:latin typeface="Franklin Gothic Book" panose="020B05030201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191B0E"/>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335535271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B5C4122-3987-F041-9E4A-146E51AFC33D}" type="datetimeFigureOut">
              <a:rPr kumimoji="0" lang="en-US" sz="1200" b="0" i="0" u="none" strike="noStrike" kern="1200" cap="none" spc="0" normalizeH="0" baseline="0" noProof="0" smtClean="0">
                <a:ln>
                  <a:noFill/>
                </a:ln>
                <a:solidFill>
                  <a:srgbClr val="191B0E"/>
                </a:solidFill>
                <a:effectLst/>
                <a:uLnTx/>
                <a:uFillTx/>
                <a:latin typeface="Franklin Gothic Book" panose="020B05030201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6/28/2022</a:t>
            </a:fld>
            <a:endParaRPr kumimoji="0" lang="en-US" sz="1200" b="0" i="0" u="none" strike="noStrike" kern="1200" cap="none" spc="0" normalizeH="0" baseline="0" noProof="0">
              <a:ln>
                <a:noFill/>
              </a:ln>
              <a:solidFill>
                <a:srgbClr val="191B0E"/>
              </a:solidFill>
              <a:effectLst/>
              <a:uLnTx/>
              <a:uFillTx/>
              <a:latin typeface="Franklin Gothic Book" panose="020B05030201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191B0E"/>
              </a:solidFill>
              <a:effectLst/>
              <a:uLnTx/>
              <a:uFillTx/>
              <a:latin typeface="Franklin Gothic Book" panose="020B05030201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9F116D-7DB5-9142-83E7-122D234C6E7A}" type="slidenum">
              <a:rPr kumimoji="0" lang="en-US" sz="1200" b="0" i="0" u="none" strike="noStrike" kern="1200" cap="none" spc="0" normalizeH="0" baseline="0" noProof="0" smtClean="0">
                <a:ln>
                  <a:noFill/>
                </a:ln>
                <a:solidFill>
                  <a:srgbClr val="191B0E"/>
                </a:solidFill>
                <a:effectLst/>
                <a:uLnTx/>
                <a:uFillTx/>
                <a:latin typeface="Franklin Gothic Book" panose="020B05030201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191B0E"/>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122004672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51A7179-0DAE-45DF-8C00-175715E7B33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6/28/2022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3D3D3B-DBF2-4BFD-82C6-B069CBF1470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285953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51A7179-0DAE-45DF-8C00-175715E7B33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6/28/2022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3D3D3B-DBF2-4BFD-82C6-B069CBF1470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874055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51A7179-0DAE-45DF-8C00-175715E7B33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6/28/2022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3D3D3B-DBF2-4BFD-82C6-B069CBF1470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57271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51A7179-0DAE-45DF-8C00-175715E7B33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6/28/2022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3D3D3B-DBF2-4BFD-82C6-B069CBF1470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460588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51A7179-0DAE-45DF-8C00-175715E7B33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6/28/2022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3D3D3B-DBF2-4BFD-82C6-B069CBF1470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011911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51A7179-0DAE-45DF-8C00-175715E7B33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6/28/2022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3D3D3B-DBF2-4BFD-82C6-B069CBF1470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064494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51A7179-0DAE-45DF-8C00-175715E7B33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6/28/2022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3D3D3B-DBF2-4BFD-82C6-B069CBF1470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983712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51A7179-0DAE-45DF-8C00-175715E7B33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6/28/2022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3D3D3B-DBF2-4BFD-82C6-B069CBF1470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835947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51A7179-0DAE-45DF-8C00-175715E7B33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6/28/2022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3D3D3B-DBF2-4BFD-82C6-B069CBF1470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864445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51A7179-0DAE-45DF-8C00-175715E7B33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6/28/2022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3D3D3B-DBF2-4BFD-82C6-B069CBF1470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118139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51A7179-0DAE-45DF-8C00-175715E7B33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6/28/2022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3D3D3B-DBF2-4BFD-82C6-B069CBF1470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49254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5183188" y="987425"/>
            <a:ext cx="6172200" cy="4873625"/>
          </a:xfrm>
          <a:prstGeom prst="rect">
            <a:avLst/>
          </a:prstGeom>
          <a:noFill/>
          <a:ln>
            <a:noFill/>
          </a:ln>
        </p:spPr>
      </p:sp>
      <p:sp>
        <p:nvSpPr>
          <p:cNvPr id="64" name="Google Shape;64;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image" Target="../media/image2.jpeg"/><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3" r:id="rId4"/>
    <p:sldLayoutId id="2147483654" r:id="rId5"/>
    <p:sldLayoutId id="2147483655" r:id="rId6"/>
    <p:sldLayoutId id="2147483656" r:id="rId7"/>
    <p:sldLayoutId id="2147483657" r:id="rId8"/>
    <p:sldLayoutId id="2147483658" r:id="rId9"/>
    <p:sldLayoutId id="214748365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4"/>
        <p:cNvGrpSpPr/>
        <p:nvPr/>
      </p:nvGrpSpPr>
      <p:grpSpPr>
        <a:xfrm>
          <a:off x="0" y="0"/>
          <a:ext cx="0" cy="0"/>
          <a:chOff x="0" y="0"/>
          <a:chExt cx="0" cy="0"/>
        </a:xfrm>
      </p:grpSpPr>
      <p:sp>
        <p:nvSpPr>
          <p:cNvPr id="85" name="Google Shape;85;p14"/>
          <p:cNvSpPr txBox="1">
            <a:spLocks noGrp="1"/>
          </p:cNvSpPr>
          <p:nvPr>
            <p:ph type="title"/>
          </p:nvPr>
        </p:nvSpPr>
        <p:spPr>
          <a:xfrm>
            <a:off x="762000" y="1524000"/>
            <a:ext cx="9144000" cy="12636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lt1"/>
              </a:buClr>
              <a:buSzPts val="4400"/>
              <a:buFont typeface="Impact"/>
              <a:buNone/>
              <a:defRPr sz="4400" b="0" i="0" u="none" strike="noStrike" cap="none">
                <a:solidFill>
                  <a:schemeClr val="lt1"/>
                </a:solidFill>
                <a:latin typeface="Impact"/>
                <a:ea typeface="Impact"/>
                <a:cs typeface="Impact"/>
                <a:sym typeface="Impact"/>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86" name="Google Shape;86;p14"/>
          <p:cNvSpPr txBox="1">
            <a:spLocks noGrp="1"/>
          </p:cNvSpPr>
          <p:nvPr>
            <p:ph type="body" idx="1"/>
          </p:nvPr>
        </p:nvSpPr>
        <p:spPr>
          <a:xfrm>
            <a:off x="762000" y="3047999"/>
            <a:ext cx="10668000" cy="30480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9pPr>
          </a:lstStyle>
          <a:p>
            <a:endParaRPr/>
          </a:p>
        </p:txBody>
      </p:sp>
      <p:sp>
        <p:nvSpPr>
          <p:cNvPr id="87" name="Google Shape;87;p14"/>
          <p:cNvSpPr txBox="1">
            <a:spLocks noGrp="1"/>
          </p:cNvSpPr>
          <p:nvPr>
            <p:ph type="dt" idx="10"/>
          </p:nvPr>
        </p:nvSpPr>
        <p:spPr>
          <a:xfrm>
            <a:off x="762000" y="401594"/>
            <a:ext cx="3048000" cy="3651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000" b="0" i="0" u="none" strike="noStrike" cap="none">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88" name="Google Shape;88;p14"/>
          <p:cNvSpPr txBox="1">
            <a:spLocks noGrp="1"/>
          </p:cNvSpPr>
          <p:nvPr>
            <p:ph type="ftr" idx="11"/>
          </p:nvPr>
        </p:nvSpPr>
        <p:spPr>
          <a:xfrm>
            <a:off x="6858000" y="6096000"/>
            <a:ext cx="4572000" cy="3651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900" b="0" i="0" u="none" strike="noStrike" cap="none">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89" name="Google Shape;89;p14"/>
          <p:cNvSpPr txBox="1">
            <a:spLocks noGrp="1"/>
          </p:cNvSpPr>
          <p:nvPr>
            <p:ph type="sldNum" idx="12"/>
          </p:nvPr>
        </p:nvSpPr>
        <p:spPr>
          <a:xfrm>
            <a:off x="9144000" y="401594"/>
            <a:ext cx="2286000" cy="7620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4000" b="0" i="0" u="none" strike="noStrike" cap="none">
                <a:solidFill>
                  <a:schemeClr val="lt1"/>
                </a:solidFill>
                <a:latin typeface="Impact"/>
                <a:ea typeface="Impact"/>
                <a:cs typeface="Impact"/>
                <a:sym typeface="Impact"/>
              </a:defRPr>
            </a:lvl1pPr>
            <a:lvl2pPr marL="0" marR="0" lvl="1" indent="0" algn="r" rtl="0">
              <a:spcBef>
                <a:spcPts val="0"/>
              </a:spcBef>
              <a:buNone/>
              <a:defRPr sz="4000" b="0" i="0" u="none" strike="noStrike" cap="none">
                <a:solidFill>
                  <a:schemeClr val="lt1"/>
                </a:solidFill>
                <a:latin typeface="Impact"/>
                <a:ea typeface="Impact"/>
                <a:cs typeface="Impact"/>
                <a:sym typeface="Impact"/>
              </a:defRPr>
            </a:lvl2pPr>
            <a:lvl3pPr marL="0" marR="0" lvl="2" indent="0" algn="r" rtl="0">
              <a:spcBef>
                <a:spcPts val="0"/>
              </a:spcBef>
              <a:buNone/>
              <a:defRPr sz="4000" b="0" i="0" u="none" strike="noStrike" cap="none">
                <a:solidFill>
                  <a:schemeClr val="lt1"/>
                </a:solidFill>
                <a:latin typeface="Impact"/>
                <a:ea typeface="Impact"/>
                <a:cs typeface="Impact"/>
                <a:sym typeface="Impact"/>
              </a:defRPr>
            </a:lvl3pPr>
            <a:lvl4pPr marL="0" marR="0" lvl="3" indent="0" algn="r" rtl="0">
              <a:spcBef>
                <a:spcPts val="0"/>
              </a:spcBef>
              <a:buNone/>
              <a:defRPr sz="4000" b="0" i="0" u="none" strike="noStrike" cap="none">
                <a:solidFill>
                  <a:schemeClr val="lt1"/>
                </a:solidFill>
                <a:latin typeface="Impact"/>
                <a:ea typeface="Impact"/>
                <a:cs typeface="Impact"/>
                <a:sym typeface="Impact"/>
              </a:defRPr>
            </a:lvl4pPr>
            <a:lvl5pPr marL="0" marR="0" lvl="4" indent="0" algn="r" rtl="0">
              <a:spcBef>
                <a:spcPts val="0"/>
              </a:spcBef>
              <a:buNone/>
              <a:defRPr sz="4000" b="0" i="0" u="none" strike="noStrike" cap="none">
                <a:solidFill>
                  <a:schemeClr val="lt1"/>
                </a:solidFill>
                <a:latin typeface="Impact"/>
                <a:ea typeface="Impact"/>
                <a:cs typeface="Impact"/>
                <a:sym typeface="Impact"/>
              </a:defRPr>
            </a:lvl5pPr>
            <a:lvl6pPr marL="0" marR="0" lvl="5" indent="0" algn="r" rtl="0">
              <a:spcBef>
                <a:spcPts val="0"/>
              </a:spcBef>
              <a:buNone/>
              <a:defRPr sz="4000" b="0" i="0" u="none" strike="noStrike" cap="none">
                <a:solidFill>
                  <a:schemeClr val="lt1"/>
                </a:solidFill>
                <a:latin typeface="Impact"/>
                <a:ea typeface="Impact"/>
                <a:cs typeface="Impact"/>
                <a:sym typeface="Impact"/>
              </a:defRPr>
            </a:lvl6pPr>
            <a:lvl7pPr marL="0" marR="0" lvl="6" indent="0" algn="r" rtl="0">
              <a:spcBef>
                <a:spcPts val="0"/>
              </a:spcBef>
              <a:buNone/>
              <a:defRPr sz="4000" b="0" i="0" u="none" strike="noStrike" cap="none">
                <a:solidFill>
                  <a:schemeClr val="lt1"/>
                </a:solidFill>
                <a:latin typeface="Impact"/>
                <a:ea typeface="Impact"/>
                <a:cs typeface="Impact"/>
                <a:sym typeface="Impact"/>
              </a:defRPr>
            </a:lvl7pPr>
            <a:lvl8pPr marL="0" marR="0" lvl="7" indent="0" algn="r" rtl="0">
              <a:spcBef>
                <a:spcPts val="0"/>
              </a:spcBef>
              <a:buNone/>
              <a:defRPr sz="4000" b="0" i="0" u="none" strike="noStrike" cap="none">
                <a:solidFill>
                  <a:schemeClr val="lt1"/>
                </a:solidFill>
                <a:latin typeface="Impact"/>
                <a:ea typeface="Impact"/>
                <a:cs typeface="Impact"/>
                <a:sym typeface="Impact"/>
              </a:defRPr>
            </a:lvl8pPr>
            <a:lvl9pPr marL="0" marR="0" lvl="8" indent="0" algn="r" rtl="0">
              <a:spcBef>
                <a:spcPts val="0"/>
              </a:spcBef>
              <a:buNone/>
              <a:defRPr sz="4000" b="0" i="0" u="none" strike="noStrike" cap="none">
                <a:solidFill>
                  <a:schemeClr val="lt1"/>
                </a:solidFill>
                <a:latin typeface="Impact"/>
                <a:ea typeface="Impact"/>
                <a:cs typeface="Impact"/>
                <a:sym typeface="Impact"/>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38" name="Picture 14" descr="hispanic_hm_pg2_V2"/>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32" name="Rectangle 8"/>
          <p:cNvSpPr>
            <a:spLocks noGrp="1" noChangeArrowheads="1"/>
          </p:cNvSpPr>
          <p:nvPr>
            <p:ph type="title"/>
          </p:nvPr>
        </p:nvSpPr>
        <p:spPr bwMode="auto">
          <a:xfrm>
            <a:off x="609600" y="76200"/>
            <a:ext cx="9042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1033" name="Rectangle 9"/>
          <p:cNvSpPr>
            <a:spLocks noGrp="1" noChangeArrowheads="1"/>
          </p:cNvSpPr>
          <p:nvPr>
            <p:ph type="body" idx="1"/>
          </p:nvPr>
        </p:nvSpPr>
        <p:spPr bwMode="auto">
          <a:xfrm>
            <a:off x="609600" y="1219200"/>
            <a:ext cx="109728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34" name="Rectangle 10"/>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kumimoji="1" sz="1400">
                <a:latin typeface="Times New Roman" panose="02020603050405020304" pitchFamily="18" charset="0"/>
              </a:defRPr>
            </a:lvl1pPr>
          </a:lstStyle>
          <a:p>
            <a:pPr fontAlgn="base">
              <a:spcBef>
                <a:spcPct val="0"/>
              </a:spcBef>
              <a:spcAft>
                <a:spcPct val="0"/>
              </a:spcAft>
              <a:buClrTx/>
            </a:pPr>
            <a:fld id="{17F70A0C-C909-434B-ACE4-523C3B34CEB7}" type="datetimeFigureOut">
              <a:rPr lang="en-US" altLang="en-US" kern="1200" smtClean="0">
                <a:ea typeface="+mn-ea"/>
                <a:cs typeface="+mn-cs"/>
              </a:rPr>
              <a:pPr fontAlgn="base">
                <a:spcBef>
                  <a:spcPct val="0"/>
                </a:spcBef>
                <a:spcAft>
                  <a:spcPct val="0"/>
                </a:spcAft>
                <a:buClrTx/>
              </a:pPr>
              <a:t>6/28/2022</a:t>
            </a:fld>
            <a:endParaRPr lang="en-US" altLang="en-US" kern="1200">
              <a:ea typeface="+mn-ea"/>
              <a:cs typeface="+mn-cs"/>
            </a:endParaRPr>
          </a:p>
        </p:txBody>
      </p:sp>
      <p:sp>
        <p:nvSpPr>
          <p:cNvPr id="1035" name="Rectangle 11"/>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kumimoji="1" sz="1400">
                <a:latin typeface="Times New Roman" panose="02020603050405020304" pitchFamily="18" charset="0"/>
              </a:defRPr>
            </a:lvl1pPr>
          </a:lstStyle>
          <a:p>
            <a:pPr fontAlgn="base">
              <a:spcBef>
                <a:spcPct val="0"/>
              </a:spcBef>
              <a:spcAft>
                <a:spcPct val="0"/>
              </a:spcAft>
              <a:buClrTx/>
            </a:pPr>
            <a:endParaRPr lang="en-US" altLang="en-US" kern="1200">
              <a:ea typeface="+mn-ea"/>
              <a:cs typeface="+mn-cs"/>
            </a:endParaRPr>
          </a:p>
        </p:txBody>
      </p:sp>
      <p:sp>
        <p:nvSpPr>
          <p:cNvPr id="1036" name="Rectangle 12"/>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kumimoji="1" sz="1400">
                <a:latin typeface="Times New Roman" panose="02020603050405020304" pitchFamily="18" charset="0"/>
              </a:defRPr>
            </a:lvl1pPr>
          </a:lstStyle>
          <a:p>
            <a:pPr fontAlgn="base">
              <a:spcBef>
                <a:spcPct val="0"/>
              </a:spcBef>
              <a:spcAft>
                <a:spcPct val="0"/>
              </a:spcAft>
              <a:buClrTx/>
            </a:pPr>
            <a:fld id="{66CB5DA5-526C-4A9F-8376-F9A52E1DFF4A}" type="slidenum">
              <a:rPr lang="en-US" altLang="en-US" kern="1200" smtClean="0">
                <a:ea typeface="+mn-ea"/>
                <a:cs typeface="+mn-cs"/>
              </a:rPr>
              <a:pPr fontAlgn="base">
                <a:spcBef>
                  <a:spcPct val="0"/>
                </a:spcBef>
                <a:spcAft>
                  <a:spcPct val="0"/>
                </a:spcAft>
                <a:buClrTx/>
              </a:pPr>
              <a:t>‹#›</a:t>
            </a:fld>
            <a:endParaRPr lang="en-US" altLang="en-US" kern="1200">
              <a:ea typeface="+mn-ea"/>
              <a:cs typeface="+mn-cs"/>
            </a:endParaRPr>
          </a:p>
        </p:txBody>
      </p:sp>
    </p:spTree>
    <p:extLst>
      <p:ext uri="{BB962C8B-B14F-4D97-AF65-F5344CB8AC3E}">
        <p14:creationId xmlns:p14="http://schemas.microsoft.com/office/powerpoint/2010/main" val="38249139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timing>
    <p:tnLst>
      <p:par>
        <p:cTn id="1" dur="indefinite" restart="never" nodeType="tmRoot"/>
      </p:par>
    </p:tnLst>
  </p:timing>
  <p:txStyles>
    <p:titleStyle>
      <a:lvl1pPr algn="l" rtl="0" eaLnBrk="1" fontAlgn="base" hangingPunct="1">
        <a:spcBef>
          <a:spcPct val="0"/>
        </a:spcBef>
        <a:spcAft>
          <a:spcPct val="0"/>
        </a:spcAft>
        <a:defRPr sz="3600">
          <a:solidFill>
            <a:srgbClr val="000000"/>
          </a:solidFill>
          <a:latin typeface="+mj-lt"/>
          <a:ea typeface="+mj-ea"/>
          <a:cs typeface="+mj-cs"/>
        </a:defRPr>
      </a:lvl1pPr>
      <a:lvl2pPr algn="l" rtl="0" eaLnBrk="1" fontAlgn="base" hangingPunct="1">
        <a:spcBef>
          <a:spcPct val="0"/>
        </a:spcBef>
        <a:spcAft>
          <a:spcPct val="0"/>
        </a:spcAft>
        <a:defRPr sz="3600">
          <a:solidFill>
            <a:srgbClr val="000000"/>
          </a:solidFill>
          <a:latin typeface="Gill Sans MT" pitchFamily="34" charset="0"/>
        </a:defRPr>
      </a:lvl2pPr>
      <a:lvl3pPr algn="l" rtl="0" eaLnBrk="1" fontAlgn="base" hangingPunct="1">
        <a:spcBef>
          <a:spcPct val="0"/>
        </a:spcBef>
        <a:spcAft>
          <a:spcPct val="0"/>
        </a:spcAft>
        <a:defRPr sz="3600">
          <a:solidFill>
            <a:srgbClr val="000000"/>
          </a:solidFill>
          <a:latin typeface="Gill Sans MT" pitchFamily="34" charset="0"/>
        </a:defRPr>
      </a:lvl3pPr>
      <a:lvl4pPr algn="l" rtl="0" eaLnBrk="1" fontAlgn="base" hangingPunct="1">
        <a:spcBef>
          <a:spcPct val="0"/>
        </a:spcBef>
        <a:spcAft>
          <a:spcPct val="0"/>
        </a:spcAft>
        <a:defRPr sz="3600">
          <a:solidFill>
            <a:srgbClr val="000000"/>
          </a:solidFill>
          <a:latin typeface="Gill Sans MT" pitchFamily="34" charset="0"/>
        </a:defRPr>
      </a:lvl4pPr>
      <a:lvl5pPr algn="l" rtl="0" eaLnBrk="1" fontAlgn="base" hangingPunct="1">
        <a:spcBef>
          <a:spcPct val="0"/>
        </a:spcBef>
        <a:spcAft>
          <a:spcPct val="0"/>
        </a:spcAft>
        <a:defRPr sz="3600">
          <a:solidFill>
            <a:srgbClr val="000000"/>
          </a:solidFill>
          <a:latin typeface="Gill Sans MT" pitchFamily="34" charset="0"/>
        </a:defRPr>
      </a:lvl5pPr>
      <a:lvl6pPr marL="457200" algn="l" rtl="0" eaLnBrk="1" fontAlgn="base" hangingPunct="1">
        <a:spcBef>
          <a:spcPct val="0"/>
        </a:spcBef>
        <a:spcAft>
          <a:spcPct val="0"/>
        </a:spcAft>
        <a:defRPr sz="3600">
          <a:solidFill>
            <a:srgbClr val="000000"/>
          </a:solidFill>
          <a:latin typeface="Gill Sans MT" pitchFamily="34" charset="0"/>
        </a:defRPr>
      </a:lvl6pPr>
      <a:lvl7pPr marL="914400" algn="l" rtl="0" eaLnBrk="1" fontAlgn="base" hangingPunct="1">
        <a:spcBef>
          <a:spcPct val="0"/>
        </a:spcBef>
        <a:spcAft>
          <a:spcPct val="0"/>
        </a:spcAft>
        <a:defRPr sz="3600">
          <a:solidFill>
            <a:srgbClr val="000000"/>
          </a:solidFill>
          <a:latin typeface="Gill Sans MT" pitchFamily="34" charset="0"/>
        </a:defRPr>
      </a:lvl7pPr>
      <a:lvl8pPr marL="1371600" algn="l" rtl="0" eaLnBrk="1" fontAlgn="base" hangingPunct="1">
        <a:spcBef>
          <a:spcPct val="0"/>
        </a:spcBef>
        <a:spcAft>
          <a:spcPct val="0"/>
        </a:spcAft>
        <a:defRPr sz="3600">
          <a:solidFill>
            <a:srgbClr val="000000"/>
          </a:solidFill>
          <a:latin typeface="Gill Sans MT" pitchFamily="34" charset="0"/>
        </a:defRPr>
      </a:lvl8pPr>
      <a:lvl9pPr marL="1828800" algn="l" rtl="0" eaLnBrk="1" fontAlgn="base" hangingPunct="1">
        <a:spcBef>
          <a:spcPct val="0"/>
        </a:spcBef>
        <a:spcAft>
          <a:spcPct val="0"/>
        </a:spcAft>
        <a:defRPr sz="3600">
          <a:solidFill>
            <a:srgbClr val="000000"/>
          </a:solidFill>
          <a:latin typeface="Gill Sans MT" pitchFamily="34" charset="0"/>
        </a:defRPr>
      </a:lvl9pPr>
    </p:titleStyle>
    <p:bodyStyle>
      <a:lvl1pPr marL="342900" indent="-342900" algn="l" rtl="0" eaLnBrk="1" fontAlgn="base" hangingPunct="1">
        <a:spcBef>
          <a:spcPct val="20000"/>
        </a:spcBef>
        <a:spcAft>
          <a:spcPct val="0"/>
        </a:spcAft>
        <a:buClr>
          <a:schemeClr val="tx1"/>
        </a:buClr>
        <a:buChar char="•"/>
        <a:defRPr sz="2800">
          <a:solidFill>
            <a:srgbClr val="000000"/>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600">
          <a:solidFill>
            <a:srgbClr val="000000"/>
          </a:solidFill>
          <a:latin typeface="+mn-lt"/>
        </a:defRPr>
      </a:lvl2pPr>
      <a:lvl3pPr marL="1143000" indent="-228600" algn="l" rtl="0" eaLnBrk="1" fontAlgn="base" hangingPunct="1">
        <a:spcBef>
          <a:spcPct val="20000"/>
        </a:spcBef>
        <a:spcAft>
          <a:spcPct val="0"/>
        </a:spcAft>
        <a:buClr>
          <a:schemeClr val="tx1"/>
        </a:buClr>
        <a:buChar char="•"/>
        <a:defRPr sz="2400">
          <a:solidFill>
            <a:srgbClr val="000000"/>
          </a:solidFill>
          <a:latin typeface="+mn-lt"/>
        </a:defRPr>
      </a:lvl3pPr>
      <a:lvl4pPr marL="1600200" indent="-228600" algn="l" rtl="0" eaLnBrk="1" fontAlgn="base" hangingPunct="1">
        <a:spcBef>
          <a:spcPct val="20000"/>
        </a:spcBef>
        <a:spcAft>
          <a:spcPct val="0"/>
        </a:spcAft>
        <a:buClr>
          <a:schemeClr val="tx1"/>
        </a:buClr>
        <a:buChar char="•"/>
        <a:defRPr sz="2000">
          <a:solidFill>
            <a:srgbClr val="000000"/>
          </a:solidFill>
          <a:latin typeface="+mn-lt"/>
        </a:defRPr>
      </a:lvl4pPr>
      <a:lvl5pPr marL="2057400" indent="-228600" algn="l" rtl="0" eaLnBrk="1" fontAlgn="base" hangingPunct="1">
        <a:spcBef>
          <a:spcPct val="20000"/>
        </a:spcBef>
        <a:spcAft>
          <a:spcPct val="0"/>
        </a:spcAft>
        <a:buClr>
          <a:schemeClr val="tx1"/>
        </a:buClr>
        <a:buChar char="•"/>
        <a:defRPr sz="2000">
          <a:solidFill>
            <a:srgbClr val="000000"/>
          </a:solidFill>
          <a:latin typeface="+mn-lt"/>
        </a:defRPr>
      </a:lvl5pPr>
      <a:lvl6pPr marL="2514600" indent="-228600" algn="l" rtl="0" eaLnBrk="1" fontAlgn="base" hangingPunct="1">
        <a:spcBef>
          <a:spcPct val="20000"/>
        </a:spcBef>
        <a:spcAft>
          <a:spcPct val="0"/>
        </a:spcAft>
        <a:buClr>
          <a:schemeClr val="tx1"/>
        </a:buClr>
        <a:buChar char="•"/>
        <a:defRPr sz="2000">
          <a:solidFill>
            <a:srgbClr val="000000"/>
          </a:solidFill>
          <a:latin typeface="+mn-lt"/>
        </a:defRPr>
      </a:lvl6pPr>
      <a:lvl7pPr marL="2971800" indent="-228600" algn="l" rtl="0" eaLnBrk="1" fontAlgn="base" hangingPunct="1">
        <a:spcBef>
          <a:spcPct val="20000"/>
        </a:spcBef>
        <a:spcAft>
          <a:spcPct val="0"/>
        </a:spcAft>
        <a:buClr>
          <a:schemeClr val="tx1"/>
        </a:buClr>
        <a:buChar char="•"/>
        <a:defRPr sz="2000">
          <a:solidFill>
            <a:srgbClr val="000000"/>
          </a:solidFill>
          <a:latin typeface="+mn-lt"/>
        </a:defRPr>
      </a:lvl7pPr>
      <a:lvl8pPr marL="3429000" indent="-228600" algn="l" rtl="0" eaLnBrk="1" fontAlgn="base" hangingPunct="1">
        <a:spcBef>
          <a:spcPct val="20000"/>
        </a:spcBef>
        <a:spcAft>
          <a:spcPct val="0"/>
        </a:spcAft>
        <a:buClr>
          <a:schemeClr val="tx1"/>
        </a:buClr>
        <a:buChar char="•"/>
        <a:defRPr sz="2000">
          <a:solidFill>
            <a:srgbClr val="000000"/>
          </a:solidFill>
          <a:latin typeface="+mn-lt"/>
        </a:defRPr>
      </a:lvl8pPr>
      <a:lvl9pPr marL="3886200" indent="-228600" algn="l" rtl="0" eaLnBrk="1" fontAlgn="base" hangingPunct="1">
        <a:spcBef>
          <a:spcPct val="20000"/>
        </a:spcBef>
        <a:spcAft>
          <a:spcPct val="0"/>
        </a:spcAft>
        <a:buClr>
          <a:schemeClr val="tx1"/>
        </a:buClr>
        <a:buChar char="•"/>
        <a:defRPr sz="2000">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8B5C4122-3987-F041-9E4A-146E51AFC33D}" type="datetimeFigureOut">
              <a:rPr kumimoji="0" lang="en-US" sz="1200" b="0" i="0" u="none" strike="noStrike" kern="1200" cap="none" spc="0" normalizeH="0" baseline="0" noProof="0" smtClean="0">
                <a:ln>
                  <a:noFill/>
                </a:ln>
                <a:solidFill>
                  <a:srgbClr val="191B0E"/>
                </a:solidFill>
                <a:effectLst/>
                <a:uLnTx/>
                <a:uFillTx/>
                <a:latin typeface="Franklin Gothic Book" panose="020B05030201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6/28/2022</a:t>
            </a:fld>
            <a:endParaRPr kumimoji="0" lang="en-US" sz="1200" b="0" i="0" u="none" strike="noStrike" kern="1200" cap="none" spc="0" normalizeH="0" baseline="0" noProof="0">
              <a:ln>
                <a:noFill/>
              </a:ln>
              <a:solidFill>
                <a:srgbClr val="191B0E"/>
              </a:solidFill>
              <a:effectLst/>
              <a:uLnTx/>
              <a:uFillTx/>
              <a:latin typeface="Franklin Gothic Book" panose="020B0503020102020204"/>
              <a:ea typeface="+mn-ea"/>
              <a:cs typeface="+mn-cs"/>
            </a:endParaRPr>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191B0E"/>
              </a:solidFill>
              <a:effectLst/>
              <a:uLnTx/>
              <a:uFillTx/>
              <a:latin typeface="Franklin Gothic Book" panose="020B0503020102020204"/>
              <a:ea typeface="+mn-ea"/>
              <a:cs typeface="+mn-cs"/>
            </a:endParaRPr>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EF9F116D-7DB5-9142-83E7-122D234C6E7A}" type="slidenum">
              <a:rPr kumimoji="0" lang="en-US" sz="1200" b="0" i="0" u="none" strike="noStrike" kern="1200" cap="none" spc="0" normalizeH="0" baseline="0" noProof="0" smtClean="0">
                <a:ln>
                  <a:noFill/>
                </a:ln>
                <a:solidFill>
                  <a:srgbClr val="191B0E"/>
                </a:solidFill>
                <a:effectLst/>
                <a:uLnTx/>
                <a:uFillTx/>
                <a:latin typeface="Franklin Gothic Book" panose="020B05030201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191B0E"/>
              </a:solidFill>
              <a:effectLst/>
              <a:uLnTx/>
              <a:uFillTx/>
              <a:latin typeface="Franklin Gothic Book" panose="020B0503020102020204"/>
              <a:ea typeface="+mn-ea"/>
              <a:cs typeface="+mn-cs"/>
            </a:endParaRPr>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55425707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8B5C4122-3987-F041-9E4A-146E51AFC33D}" type="datetimeFigureOut">
              <a:rPr kumimoji="0" lang="en-US" sz="1200" b="0" i="0" u="none" strike="noStrike" kern="1200" cap="none" spc="0" normalizeH="0" baseline="0" noProof="0" smtClean="0">
                <a:ln>
                  <a:noFill/>
                </a:ln>
                <a:solidFill>
                  <a:srgbClr val="191B0E"/>
                </a:solidFill>
                <a:effectLst/>
                <a:uLnTx/>
                <a:uFillTx/>
                <a:latin typeface="Franklin Gothic Book" panose="020B05030201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6/28/2022</a:t>
            </a:fld>
            <a:endParaRPr kumimoji="0" lang="en-US" sz="1200" b="0" i="0" u="none" strike="noStrike" kern="1200" cap="none" spc="0" normalizeH="0" baseline="0" noProof="0">
              <a:ln>
                <a:noFill/>
              </a:ln>
              <a:solidFill>
                <a:srgbClr val="191B0E"/>
              </a:solidFill>
              <a:effectLst/>
              <a:uLnTx/>
              <a:uFillTx/>
              <a:latin typeface="Franklin Gothic Book" panose="020B0503020102020204"/>
              <a:ea typeface="+mn-ea"/>
              <a:cs typeface="+mn-cs"/>
            </a:endParaRPr>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191B0E"/>
              </a:solidFill>
              <a:effectLst/>
              <a:uLnTx/>
              <a:uFillTx/>
              <a:latin typeface="Franklin Gothic Book" panose="020B0503020102020204"/>
              <a:ea typeface="+mn-ea"/>
              <a:cs typeface="+mn-cs"/>
            </a:endParaRPr>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EF9F116D-7DB5-9142-83E7-122D234C6E7A}" type="slidenum">
              <a:rPr kumimoji="0" lang="en-US" sz="1200" b="0" i="0" u="none" strike="noStrike" kern="1200" cap="none" spc="0" normalizeH="0" baseline="0" noProof="0" smtClean="0">
                <a:ln>
                  <a:noFill/>
                </a:ln>
                <a:solidFill>
                  <a:srgbClr val="191B0E"/>
                </a:solidFill>
                <a:effectLst/>
                <a:uLnTx/>
                <a:uFillTx/>
                <a:latin typeface="Franklin Gothic Book" panose="020B05030201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191B0E"/>
              </a:solidFill>
              <a:effectLst/>
              <a:uLnTx/>
              <a:uFillTx/>
              <a:latin typeface="Franklin Gothic Book" panose="020B0503020102020204"/>
              <a:ea typeface="+mn-ea"/>
              <a:cs typeface="+mn-cs"/>
            </a:endParaRPr>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015005760"/>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51A7179-0DAE-45DF-8C00-175715E7B33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6/28/2022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B3D3D3B-DBF2-4BFD-82C6-B069CBF1470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2844875"/>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1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1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37.png"/><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1.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6.png"/><Relationship Id="rId7"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jpg"/></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40.png"/><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40.png"/><Relationship Id="rId1" Type="http://schemas.openxmlformats.org/officeDocument/2006/relationships/slideLayout" Target="../slideLayouts/slideLayout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37.png"/><Relationship Id="rId2" Type="http://schemas.openxmlformats.org/officeDocument/2006/relationships/diagramData" Target="../diagrams/data6.xml"/><Relationship Id="rId1" Type="http://schemas.openxmlformats.org/officeDocument/2006/relationships/slideLayout" Target="../slideLayouts/slideLayout1.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3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8.xml"/></Relationships>
</file>

<file path=ppt/slides/_rels/slide4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9.xml"/></Relationships>
</file>

<file path=ppt/slides/_rels/slide4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8.xml"/></Relationships>
</file>

<file path=ppt/slides/_rels/slide5.xml.rels><?xml version="1.0" encoding="UTF-8" standalone="yes"?>
<Relationships xmlns="http://schemas.openxmlformats.org/package/2006/relationships"><Relationship Id="rId8" Type="http://schemas.openxmlformats.org/officeDocument/2006/relationships/image" Target="../media/image22.jpg"/><Relationship Id="rId13" Type="http://schemas.openxmlformats.org/officeDocument/2006/relationships/image" Target="../media/image27.png"/><Relationship Id="rId3" Type="http://schemas.openxmlformats.org/officeDocument/2006/relationships/image" Target="../media/image17.jpeg"/><Relationship Id="rId7" Type="http://schemas.openxmlformats.org/officeDocument/2006/relationships/image" Target="../media/image21.jpeg"/><Relationship Id="rId12" Type="http://schemas.openxmlformats.org/officeDocument/2006/relationships/image" Target="../media/image26.png"/><Relationship Id="rId2" Type="http://schemas.openxmlformats.org/officeDocument/2006/relationships/notesSlide" Target="../notesSlides/notesSlide5.xml"/><Relationship Id="rId16" Type="http://schemas.openxmlformats.org/officeDocument/2006/relationships/image" Target="../media/image30.gif"/><Relationship Id="rId1" Type="http://schemas.openxmlformats.org/officeDocument/2006/relationships/slideLayout" Target="../slideLayouts/slideLayout1.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jpeg"/><Relationship Id="rId15" Type="http://schemas.openxmlformats.org/officeDocument/2006/relationships/image" Target="../media/image29.png"/><Relationship Id="rId10" Type="http://schemas.openxmlformats.org/officeDocument/2006/relationships/image" Target="../media/image24.jpg"/><Relationship Id="rId4" Type="http://schemas.openxmlformats.org/officeDocument/2006/relationships/image" Target="../media/image18.jpeg"/><Relationship Id="rId9" Type="http://schemas.openxmlformats.org/officeDocument/2006/relationships/image" Target="../media/image23.png"/><Relationship Id="rId14" Type="http://schemas.openxmlformats.org/officeDocument/2006/relationships/image" Target="../media/image28.png"/></Relationships>
</file>

<file path=ppt/slides/_rels/slide50.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5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12.jpg"/><Relationship Id="rId4" Type="http://schemas.openxmlformats.org/officeDocument/2006/relationships/image" Target="../media/image11.jpg"/></Relationships>
</file>

<file path=ppt/slides/_rels/slide5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hyperlink" Target="https://drive.google.com/drive/folders/1ttr0YYFvqvTwvfJ6Mtf1JCfS8k8XFPwG" TargetMode="External"/><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jpg"/><Relationship Id="rId7"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pic>
        <p:nvPicPr>
          <p:cNvPr id="163" name="Google Shape;163;p26"/>
          <p:cNvPicPr preferRelativeResize="0"/>
          <p:nvPr/>
        </p:nvPicPr>
        <p:blipFill rotWithShape="1">
          <a:blip r:embed="rId3">
            <a:alphaModFix/>
          </a:blip>
          <a:srcRect l="34529" t="26699" r="36056" b="63350"/>
          <a:stretch/>
        </p:blipFill>
        <p:spPr>
          <a:xfrm rot="5400000">
            <a:off x="-1119675" y="1119675"/>
            <a:ext cx="3303038" cy="1063689"/>
          </a:xfrm>
          <a:prstGeom prst="rect">
            <a:avLst/>
          </a:prstGeom>
          <a:noFill/>
          <a:ln>
            <a:noFill/>
          </a:ln>
        </p:spPr>
      </p:pic>
      <p:pic>
        <p:nvPicPr>
          <p:cNvPr id="164" name="Google Shape;164;p26"/>
          <p:cNvPicPr preferRelativeResize="0"/>
          <p:nvPr/>
        </p:nvPicPr>
        <p:blipFill rotWithShape="1">
          <a:blip r:embed="rId3">
            <a:alphaModFix/>
          </a:blip>
          <a:srcRect l="35939" t="26699" r="34514" b="63350"/>
          <a:stretch/>
        </p:blipFill>
        <p:spPr>
          <a:xfrm rot="5400000">
            <a:off x="-1245638" y="4548675"/>
            <a:ext cx="3554961" cy="1063689"/>
          </a:xfrm>
          <a:prstGeom prst="rect">
            <a:avLst/>
          </a:prstGeom>
          <a:noFill/>
          <a:ln>
            <a:noFill/>
          </a:ln>
        </p:spPr>
      </p:pic>
      <p:pic>
        <p:nvPicPr>
          <p:cNvPr id="165" name="Google Shape;165;p26"/>
          <p:cNvPicPr preferRelativeResize="0"/>
          <p:nvPr/>
        </p:nvPicPr>
        <p:blipFill rotWithShape="1">
          <a:blip r:embed="rId3">
            <a:alphaModFix/>
          </a:blip>
          <a:srcRect l="34529" t="26699" r="36056" b="63350"/>
          <a:stretch/>
        </p:blipFill>
        <p:spPr>
          <a:xfrm rot="5400000">
            <a:off x="10173478" y="1119676"/>
            <a:ext cx="3303038" cy="1063689"/>
          </a:xfrm>
          <a:prstGeom prst="rect">
            <a:avLst/>
          </a:prstGeom>
          <a:noFill/>
          <a:ln>
            <a:noFill/>
          </a:ln>
        </p:spPr>
      </p:pic>
      <p:pic>
        <p:nvPicPr>
          <p:cNvPr id="166" name="Google Shape;166;p26"/>
          <p:cNvPicPr preferRelativeResize="0"/>
          <p:nvPr/>
        </p:nvPicPr>
        <p:blipFill rotWithShape="1">
          <a:blip r:embed="rId3">
            <a:alphaModFix/>
          </a:blip>
          <a:srcRect l="35939" t="26699" r="34514" b="63350"/>
          <a:stretch/>
        </p:blipFill>
        <p:spPr>
          <a:xfrm rot="5400000">
            <a:off x="10047515" y="4548676"/>
            <a:ext cx="3554961" cy="1063689"/>
          </a:xfrm>
          <a:prstGeom prst="rect">
            <a:avLst/>
          </a:prstGeom>
          <a:noFill/>
          <a:ln>
            <a:noFill/>
          </a:ln>
        </p:spPr>
      </p:pic>
      <p:pic>
        <p:nvPicPr>
          <p:cNvPr id="167" name="Google Shape;167;p26"/>
          <p:cNvPicPr preferRelativeResize="0"/>
          <p:nvPr/>
        </p:nvPicPr>
        <p:blipFill rotWithShape="1">
          <a:blip r:embed="rId4">
            <a:alphaModFix/>
          </a:blip>
          <a:srcRect l="18474" t="78928" r="18415" b="18106"/>
          <a:stretch/>
        </p:blipFill>
        <p:spPr>
          <a:xfrm rot="5400000">
            <a:off x="-2308465" y="3267908"/>
            <a:ext cx="6858000" cy="322186"/>
          </a:xfrm>
          <a:prstGeom prst="rect">
            <a:avLst/>
          </a:prstGeom>
          <a:noFill/>
          <a:ln>
            <a:noFill/>
          </a:ln>
        </p:spPr>
      </p:pic>
      <p:pic>
        <p:nvPicPr>
          <p:cNvPr id="168" name="Google Shape;168;p26"/>
          <p:cNvPicPr preferRelativeResize="0"/>
          <p:nvPr/>
        </p:nvPicPr>
        <p:blipFill rotWithShape="1">
          <a:blip r:embed="rId4">
            <a:alphaModFix/>
          </a:blip>
          <a:srcRect l="18474" t="78928" r="18415" b="18106"/>
          <a:stretch/>
        </p:blipFill>
        <p:spPr>
          <a:xfrm rot="5400000">
            <a:off x="7703058" y="3267908"/>
            <a:ext cx="6858000" cy="322186"/>
          </a:xfrm>
          <a:prstGeom prst="rect">
            <a:avLst/>
          </a:prstGeom>
          <a:noFill/>
          <a:ln>
            <a:noFill/>
          </a:ln>
        </p:spPr>
      </p:pic>
      <p:sp>
        <p:nvSpPr>
          <p:cNvPr id="169" name="Google Shape;169;p26"/>
          <p:cNvSpPr txBox="1"/>
          <p:nvPr/>
        </p:nvSpPr>
        <p:spPr>
          <a:xfrm>
            <a:off x="2359034" y="1574562"/>
            <a:ext cx="10580913"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0" i="0" u="none" strike="noStrike" cap="none">
                <a:solidFill>
                  <a:schemeClr val="dk1"/>
                </a:solidFill>
                <a:latin typeface="Trebuchet MS"/>
                <a:ea typeface="Trebuchet MS"/>
                <a:cs typeface="Trebuchet MS"/>
                <a:sym typeface="Trebuchet MS"/>
              </a:rPr>
              <a:t>Many Cultures, One People</a:t>
            </a:r>
            <a:endParaRPr/>
          </a:p>
        </p:txBody>
      </p:sp>
      <p:sp>
        <p:nvSpPr>
          <p:cNvPr id="170" name="Google Shape;170;p26"/>
          <p:cNvSpPr txBox="1"/>
          <p:nvPr/>
        </p:nvSpPr>
        <p:spPr>
          <a:xfrm>
            <a:off x="2960651" y="2688064"/>
            <a:ext cx="6435534" cy="181588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i="1">
                <a:solidFill>
                  <a:schemeClr val="dk1"/>
                </a:solidFill>
                <a:latin typeface="Trebuchet MS"/>
                <a:ea typeface="Trebuchet MS"/>
                <a:cs typeface="Trebuchet MS"/>
                <a:sym typeface="Trebuchet MS"/>
              </a:rPr>
              <a:t>A deep dive into the experiences of Latinx families in the child welfare system and using the CPM to forge a better path</a:t>
            </a:r>
            <a:endParaRPr/>
          </a:p>
        </p:txBody>
      </p:sp>
      <p:sp>
        <p:nvSpPr>
          <p:cNvPr id="171" name="Google Shape;171;p26"/>
          <p:cNvSpPr txBox="1"/>
          <p:nvPr/>
        </p:nvSpPr>
        <p:spPr>
          <a:xfrm>
            <a:off x="5015774" y="5269678"/>
            <a:ext cx="548640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dk1"/>
                </a:solidFill>
                <a:latin typeface="Trebuchet MS"/>
                <a:ea typeface="Trebuchet MS"/>
                <a:cs typeface="Trebuchet MS"/>
                <a:sym typeface="Trebuchet MS"/>
              </a:rPr>
              <a:t>SESSION 3 of 3</a:t>
            </a:r>
            <a:endParaRPr dirty="0"/>
          </a:p>
        </p:txBody>
      </p:sp>
    </p:spTree>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pic>
        <p:nvPicPr>
          <p:cNvPr id="263" name="Google Shape;263;p35"/>
          <p:cNvPicPr preferRelativeResize="0"/>
          <p:nvPr/>
        </p:nvPicPr>
        <p:blipFill rotWithShape="1">
          <a:blip r:embed="rId3">
            <a:alphaModFix/>
          </a:blip>
          <a:srcRect l="23157" t="18436" r="22106" b="76572"/>
          <a:stretch/>
        </p:blipFill>
        <p:spPr>
          <a:xfrm rot="-5400000">
            <a:off x="10001819" y="6753160"/>
            <a:ext cx="2864499" cy="261256"/>
          </a:xfrm>
          <a:prstGeom prst="rect">
            <a:avLst/>
          </a:prstGeom>
          <a:noFill/>
          <a:ln>
            <a:noFill/>
          </a:ln>
        </p:spPr>
      </p:pic>
      <p:pic>
        <p:nvPicPr>
          <p:cNvPr id="264" name="Google Shape;264;p35"/>
          <p:cNvPicPr preferRelativeResize="0"/>
          <p:nvPr/>
        </p:nvPicPr>
        <p:blipFill rotWithShape="1">
          <a:blip r:embed="rId3">
            <a:alphaModFix/>
          </a:blip>
          <a:srcRect l="23157" t="18436" r="22106" b="76572"/>
          <a:stretch/>
        </p:blipFill>
        <p:spPr>
          <a:xfrm rot="-5400000">
            <a:off x="10001819" y="3969429"/>
            <a:ext cx="2864499" cy="261256"/>
          </a:xfrm>
          <a:prstGeom prst="rect">
            <a:avLst/>
          </a:prstGeom>
          <a:noFill/>
          <a:ln>
            <a:noFill/>
          </a:ln>
        </p:spPr>
      </p:pic>
      <p:pic>
        <p:nvPicPr>
          <p:cNvPr id="265" name="Google Shape;265;p35"/>
          <p:cNvPicPr preferRelativeResize="0"/>
          <p:nvPr/>
        </p:nvPicPr>
        <p:blipFill rotWithShape="1">
          <a:blip r:embed="rId3">
            <a:alphaModFix/>
          </a:blip>
          <a:srcRect l="23157" t="18436" r="22106" b="76572"/>
          <a:stretch/>
        </p:blipFill>
        <p:spPr>
          <a:xfrm rot="-5400000">
            <a:off x="10629125" y="6753160"/>
            <a:ext cx="2864499" cy="261256"/>
          </a:xfrm>
          <a:prstGeom prst="rect">
            <a:avLst/>
          </a:prstGeom>
          <a:noFill/>
          <a:ln>
            <a:noFill/>
          </a:ln>
        </p:spPr>
      </p:pic>
      <p:pic>
        <p:nvPicPr>
          <p:cNvPr id="266" name="Google Shape;266;p35"/>
          <p:cNvPicPr preferRelativeResize="0"/>
          <p:nvPr/>
        </p:nvPicPr>
        <p:blipFill rotWithShape="1">
          <a:blip r:embed="rId3">
            <a:alphaModFix/>
          </a:blip>
          <a:srcRect l="23157" t="18436" r="22106" b="76572"/>
          <a:stretch/>
        </p:blipFill>
        <p:spPr>
          <a:xfrm rot="-5400000">
            <a:off x="10629125" y="4018061"/>
            <a:ext cx="2864499" cy="261256"/>
          </a:xfrm>
          <a:prstGeom prst="rect">
            <a:avLst/>
          </a:prstGeom>
          <a:noFill/>
          <a:ln>
            <a:noFill/>
          </a:ln>
        </p:spPr>
      </p:pic>
      <p:pic>
        <p:nvPicPr>
          <p:cNvPr id="267" name="Google Shape;267;p35"/>
          <p:cNvPicPr preferRelativeResize="0"/>
          <p:nvPr/>
        </p:nvPicPr>
        <p:blipFill rotWithShape="1">
          <a:blip r:embed="rId4">
            <a:alphaModFix/>
          </a:blip>
          <a:srcRect l="37381" t="24373" r="36743" b="71414"/>
          <a:stretch/>
        </p:blipFill>
        <p:spPr>
          <a:xfrm rot="5400000">
            <a:off x="10601677" y="938268"/>
            <a:ext cx="2285996" cy="372139"/>
          </a:xfrm>
          <a:prstGeom prst="rect">
            <a:avLst/>
          </a:prstGeom>
          <a:noFill/>
          <a:ln>
            <a:noFill/>
          </a:ln>
        </p:spPr>
      </p:pic>
      <p:pic>
        <p:nvPicPr>
          <p:cNvPr id="268" name="Google Shape;268;p35"/>
          <p:cNvPicPr preferRelativeResize="0"/>
          <p:nvPr/>
        </p:nvPicPr>
        <p:blipFill rotWithShape="1">
          <a:blip r:embed="rId3">
            <a:alphaModFix/>
          </a:blip>
          <a:srcRect l="23157" t="18436" r="22106" b="76572"/>
          <a:stretch/>
        </p:blipFill>
        <p:spPr>
          <a:xfrm rot="-5400000">
            <a:off x="10629124" y="1282962"/>
            <a:ext cx="2864499" cy="261256"/>
          </a:xfrm>
          <a:prstGeom prst="rect">
            <a:avLst/>
          </a:prstGeom>
          <a:noFill/>
          <a:ln>
            <a:noFill/>
          </a:ln>
        </p:spPr>
      </p:pic>
      <p:pic>
        <p:nvPicPr>
          <p:cNvPr id="269" name="Google Shape;269;p35"/>
          <p:cNvPicPr preferRelativeResize="0"/>
          <p:nvPr/>
        </p:nvPicPr>
        <p:blipFill rotWithShape="1">
          <a:blip r:embed="rId4">
            <a:alphaModFix/>
          </a:blip>
          <a:srcRect l="37381" t="24373" r="36743" b="71414"/>
          <a:stretch/>
        </p:blipFill>
        <p:spPr>
          <a:xfrm rot="5400000">
            <a:off x="10601675" y="2884322"/>
            <a:ext cx="2285996" cy="372139"/>
          </a:xfrm>
          <a:prstGeom prst="rect">
            <a:avLst/>
          </a:prstGeom>
          <a:noFill/>
          <a:ln>
            <a:noFill/>
          </a:ln>
        </p:spPr>
      </p:pic>
      <p:pic>
        <p:nvPicPr>
          <p:cNvPr id="270" name="Google Shape;270;p35"/>
          <p:cNvPicPr preferRelativeResize="0"/>
          <p:nvPr/>
        </p:nvPicPr>
        <p:blipFill rotWithShape="1">
          <a:blip r:embed="rId4">
            <a:alphaModFix/>
          </a:blip>
          <a:srcRect l="37381" t="24373" r="36743" b="71414"/>
          <a:stretch/>
        </p:blipFill>
        <p:spPr>
          <a:xfrm rot="5400000">
            <a:off x="10601675" y="4799055"/>
            <a:ext cx="2285996" cy="372139"/>
          </a:xfrm>
          <a:prstGeom prst="rect">
            <a:avLst/>
          </a:prstGeom>
          <a:noFill/>
          <a:ln>
            <a:noFill/>
          </a:ln>
        </p:spPr>
      </p:pic>
      <p:pic>
        <p:nvPicPr>
          <p:cNvPr id="271" name="Google Shape;271;p35"/>
          <p:cNvPicPr preferRelativeResize="0"/>
          <p:nvPr/>
        </p:nvPicPr>
        <p:blipFill rotWithShape="1">
          <a:blip r:embed="rId4">
            <a:alphaModFix/>
          </a:blip>
          <a:srcRect l="37381" t="24373" r="36743" b="71414"/>
          <a:stretch/>
        </p:blipFill>
        <p:spPr>
          <a:xfrm rot="5400000">
            <a:off x="10601671" y="6938340"/>
            <a:ext cx="2285996" cy="372139"/>
          </a:xfrm>
          <a:prstGeom prst="rect">
            <a:avLst/>
          </a:prstGeom>
          <a:noFill/>
          <a:ln>
            <a:noFill/>
          </a:ln>
        </p:spPr>
      </p:pic>
      <p:pic>
        <p:nvPicPr>
          <p:cNvPr id="272" name="Google Shape;272;p35"/>
          <p:cNvPicPr preferRelativeResize="0"/>
          <p:nvPr/>
        </p:nvPicPr>
        <p:blipFill rotWithShape="1">
          <a:blip r:embed="rId3">
            <a:alphaModFix/>
          </a:blip>
          <a:srcRect l="23157" t="18436" r="22106" b="76572"/>
          <a:stretch/>
        </p:blipFill>
        <p:spPr>
          <a:xfrm rot="-5400000">
            <a:off x="9995722" y="1282959"/>
            <a:ext cx="2864499" cy="261256"/>
          </a:xfrm>
          <a:prstGeom prst="rect">
            <a:avLst/>
          </a:prstGeom>
          <a:noFill/>
          <a:ln>
            <a:noFill/>
          </a:ln>
        </p:spPr>
      </p:pic>
      <p:pic>
        <p:nvPicPr>
          <p:cNvPr id="273" name="Google Shape;273;p35"/>
          <p:cNvPicPr preferRelativeResize="0"/>
          <p:nvPr/>
        </p:nvPicPr>
        <p:blipFill rotWithShape="1">
          <a:blip r:embed="rId3">
            <a:alphaModFix/>
          </a:blip>
          <a:srcRect l="23157" t="18436" r="22106" b="76572"/>
          <a:stretch/>
        </p:blipFill>
        <p:spPr>
          <a:xfrm rot="-5400000">
            <a:off x="9365366" y="6728396"/>
            <a:ext cx="2864499" cy="261256"/>
          </a:xfrm>
          <a:prstGeom prst="rect">
            <a:avLst/>
          </a:prstGeom>
          <a:noFill/>
          <a:ln>
            <a:noFill/>
          </a:ln>
        </p:spPr>
      </p:pic>
      <p:pic>
        <p:nvPicPr>
          <p:cNvPr id="274" name="Google Shape;274;p35"/>
          <p:cNvPicPr preferRelativeResize="0"/>
          <p:nvPr/>
        </p:nvPicPr>
        <p:blipFill rotWithShape="1">
          <a:blip r:embed="rId3">
            <a:alphaModFix/>
          </a:blip>
          <a:srcRect l="23157" t="18436" r="22106" b="76572"/>
          <a:stretch/>
        </p:blipFill>
        <p:spPr>
          <a:xfrm rot="-5400000">
            <a:off x="9365366" y="3944665"/>
            <a:ext cx="2864499" cy="261256"/>
          </a:xfrm>
          <a:prstGeom prst="rect">
            <a:avLst/>
          </a:prstGeom>
          <a:noFill/>
          <a:ln>
            <a:noFill/>
          </a:ln>
        </p:spPr>
      </p:pic>
      <p:pic>
        <p:nvPicPr>
          <p:cNvPr id="275" name="Google Shape;275;p35"/>
          <p:cNvPicPr preferRelativeResize="0"/>
          <p:nvPr/>
        </p:nvPicPr>
        <p:blipFill rotWithShape="1">
          <a:blip r:embed="rId3">
            <a:alphaModFix/>
          </a:blip>
          <a:srcRect l="23157" t="18436" r="22106" b="76572"/>
          <a:stretch/>
        </p:blipFill>
        <p:spPr>
          <a:xfrm rot="-5400000">
            <a:off x="9992672" y="6728396"/>
            <a:ext cx="2864499" cy="261256"/>
          </a:xfrm>
          <a:prstGeom prst="rect">
            <a:avLst/>
          </a:prstGeom>
          <a:noFill/>
          <a:ln>
            <a:noFill/>
          </a:ln>
        </p:spPr>
      </p:pic>
      <p:pic>
        <p:nvPicPr>
          <p:cNvPr id="276" name="Google Shape;276;p35"/>
          <p:cNvPicPr preferRelativeResize="0"/>
          <p:nvPr/>
        </p:nvPicPr>
        <p:blipFill rotWithShape="1">
          <a:blip r:embed="rId3">
            <a:alphaModFix/>
          </a:blip>
          <a:srcRect l="23157" t="18436" r="22106" b="76572"/>
          <a:stretch/>
        </p:blipFill>
        <p:spPr>
          <a:xfrm rot="-5400000">
            <a:off x="9992672" y="3993297"/>
            <a:ext cx="2864499" cy="261256"/>
          </a:xfrm>
          <a:prstGeom prst="rect">
            <a:avLst/>
          </a:prstGeom>
          <a:noFill/>
          <a:ln>
            <a:noFill/>
          </a:ln>
        </p:spPr>
      </p:pic>
      <p:pic>
        <p:nvPicPr>
          <p:cNvPr id="277" name="Google Shape;277;p35"/>
          <p:cNvPicPr preferRelativeResize="0"/>
          <p:nvPr/>
        </p:nvPicPr>
        <p:blipFill rotWithShape="1">
          <a:blip r:embed="rId4">
            <a:alphaModFix/>
          </a:blip>
          <a:srcRect l="37381" t="24373" r="36743" b="71414"/>
          <a:stretch/>
        </p:blipFill>
        <p:spPr>
          <a:xfrm rot="5400000">
            <a:off x="9965224" y="913504"/>
            <a:ext cx="2285996" cy="372139"/>
          </a:xfrm>
          <a:prstGeom prst="rect">
            <a:avLst/>
          </a:prstGeom>
          <a:noFill/>
          <a:ln>
            <a:noFill/>
          </a:ln>
        </p:spPr>
      </p:pic>
      <p:pic>
        <p:nvPicPr>
          <p:cNvPr id="278" name="Google Shape;278;p35"/>
          <p:cNvPicPr preferRelativeResize="0"/>
          <p:nvPr/>
        </p:nvPicPr>
        <p:blipFill rotWithShape="1">
          <a:blip r:embed="rId3">
            <a:alphaModFix/>
          </a:blip>
          <a:srcRect l="23157" t="18436" r="22106" b="76572"/>
          <a:stretch/>
        </p:blipFill>
        <p:spPr>
          <a:xfrm rot="-5400000">
            <a:off x="9992671" y="1258198"/>
            <a:ext cx="2864499" cy="261256"/>
          </a:xfrm>
          <a:prstGeom prst="rect">
            <a:avLst/>
          </a:prstGeom>
          <a:noFill/>
          <a:ln>
            <a:noFill/>
          </a:ln>
        </p:spPr>
      </p:pic>
      <p:pic>
        <p:nvPicPr>
          <p:cNvPr id="279" name="Google Shape;279;p35"/>
          <p:cNvPicPr preferRelativeResize="0"/>
          <p:nvPr/>
        </p:nvPicPr>
        <p:blipFill rotWithShape="1">
          <a:blip r:embed="rId4">
            <a:alphaModFix/>
          </a:blip>
          <a:srcRect l="37381" t="24373" r="36743" b="71414"/>
          <a:stretch/>
        </p:blipFill>
        <p:spPr>
          <a:xfrm rot="5400000">
            <a:off x="9965222" y="2859558"/>
            <a:ext cx="2285996" cy="372139"/>
          </a:xfrm>
          <a:prstGeom prst="rect">
            <a:avLst/>
          </a:prstGeom>
          <a:noFill/>
          <a:ln>
            <a:noFill/>
          </a:ln>
        </p:spPr>
      </p:pic>
      <p:pic>
        <p:nvPicPr>
          <p:cNvPr id="280" name="Google Shape;280;p35"/>
          <p:cNvPicPr preferRelativeResize="0"/>
          <p:nvPr/>
        </p:nvPicPr>
        <p:blipFill rotWithShape="1">
          <a:blip r:embed="rId4">
            <a:alphaModFix/>
          </a:blip>
          <a:srcRect l="37381" t="24373" r="36743" b="71414"/>
          <a:stretch/>
        </p:blipFill>
        <p:spPr>
          <a:xfrm rot="5400000">
            <a:off x="9965222" y="4774291"/>
            <a:ext cx="2285996" cy="372139"/>
          </a:xfrm>
          <a:prstGeom prst="rect">
            <a:avLst/>
          </a:prstGeom>
          <a:noFill/>
          <a:ln>
            <a:noFill/>
          </a:ln>
        </p:spPr>
      </p:pic>
      <p:pic>
        <p:nvPicPr>
          <p:cNvPr id="281" name="Google Shape;281;p35"/>
          <p:cNvPicPr preferRelativeResize="0"/>
          <p:nvPr/>
        </p:nvPicPr>
        <p:blipFill rotWithShape="1">
          <a:blip r:embed="rId4">
            <a:alphaModFix/>
          </a:blip>
          <a:srcRect l="37381" t="24373" r="36743" b="71414"/>
          <a:stretch/>
        </p:blipFill>
        <p:spPr>
          <a:xfrm rot="5400000">
            <a:off x="9965218" y="6913576"/>
            <a:ext cx="2285996" cy="372139"/>
          </a:xfrm>
          <a:prstGeom prst="rect">
            <a:avLst/>
          </a:prstGeom>
          <a:noFill/>
          <a:ln>
            <a:noFill/>
          </a:ln>
        </p:spPr>
      </p:pic>
      <p:pic>
        <p:nvPicPr>
          <p:cNvPr id="282" name="Google Shape;282;p35"/>
          <p:cNvPicPr preferRelativeResize="0"/>
          <p:nvPr/>
        </p:nvPicPr>
        <p:blipFill rotWithShape="1">
          <a:blip r:embed="rId3">
            <a:alphaModFix/>
          </a:blip>
          <a:srcRect l="23157" t="18436" r="22106" b="76572"/>
          <a:stretch/>
        </p:blipFill>
        <p:spPr>
          <a:xfrm rot="-5400000">
            <a:off x="9359269" y="1258195"/>
            <a:ext cx="2864499" cy="261256"/>
          </a:xfrm>
          <a:prstGeom prst="rect">
            <a:avLst/>
          </a:prstGeom>
          <a:noFill/>
          <a:ln>
            <a:noFill/>
          </a:ln>
        </p:spPr>
      </p:pic>
      <p:sp>
        <p:nvSpPr>
          <p:cNvPr id="283" name="Google Shape;283;p35"/>
          <p:cNvSpPr txBox="1"/>
          <p:nvPr/>
        </p:nvSpPr>
        <p:spPr>
          <a:xfrm>
            <a:off x="333620" y="192786"/>
            <a:ext cx="9952074" cy="14465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dirty="0">
                <a:solidFill>
                  <a:schemeClr val="dk1"/>
                </a:solidFill>
                <a:latin typeface="Trebuchet MS"/>
                <a:ea typeface="Trebuchet MS"/>
                <a:cs typeface="Trebuchet MS"/>
                <a:sym typeface="Trebuchet MS"/>
              </a:rPr>
              <a:t>Moderated Panel: Family Voice</a:t>
            </a:r>
            <a:endParaRPr dirty="0"/>
          </a:p>
          <a:p>
            <a:pPr marL="0" marR="0" lvl="0" indent="0" algn="l" rtl="0">
              <a:spcBef>
                <a:spcPts val="0"/>
              </a:spcBef>
              <a:spcAft>
                <a:spcPts val="0"/>
              </a:spcAft>
              <a:buNone/>
            </a:pPr>
            <a:r>
              <a:rPr lang="en-US" sz="4000" i="1" dirty="0">
                <a:solidFill>
                  <a:schemeClr val="dk1"/>
                </a:solidFill>
                <a:latin typeface="Trebuchet MS"/>
                <a:ea typeface="Trebuchet MS"/>
                <a:cs typeface="Trebuchet MS"/>
                <a:sym typeface="Trebuchet MS"/>
              </a:rPr>
              <a:t>Tulare Parenting Network</a:t>
            </a:r>
            <a:endParaRPr sz="4000" i="1" dirty="0">
              <a:solidFill>
                <a:schemeClr val="dk1"/>
              </a:solidFill>
              <a:latin typeface="Trebuchet MS"/>
              <a:ea typeface="Trebuchet MS"/>
              <a:cs typeface="Trebuchet MS"/>
              <a:sym typeface="Trebuchet MS"/>
            </a:endParaRPr>
          </a:p>
        </p:txBody>
      </p:sp>
      <p:sp>
        <p:nvSpPr>
          <p:cNvPr id="284" name="Google Shape;284;p35"/>
          <p:cNvSpPr txBox="1"/>
          <p:nvPr/>
        </p:nvSpPr>
        <p:spPr>
          <a:xfrm>
            <a:off x="439607" y="2195800"/>
            <a:ext cx="9740100" cy="378561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dk1"/>
                </a:solidFill>
                <a:latin typeface="Trebuchet MS"/>
                <a:ea typeface="Trebuchet MS"/>
                <a:cs typeface="Trebuchet MS"/>
                <a:sym typeface="Trebuchet MS"/>
              </a:rPr>
              <a:t>Facilitator:	</a:t>
            </a:r>
            <a:r>
              <a:rPr lang="en-US" sz="2400" dirty="0" smtClean="0">
                <a:solidFill>
                  <a:schemeClr val="dk1"/>
                </a:solidFill>
                <a:latin typeface="Trebuchet MS"/>
                <a:ea typeface="Trebuchet MS"/>
                <a:cs typeface="Trebuchet MS"/>
                <a:sym typeface="Trebuchet MS"/>
              </a:rPr>
              <a:t/>
            </a:r>
            <a:br>
              <a:rPr lang="en-US" sz="2400" dirty="0" smtClean="0">
                <a:solidFill>
                  <a:schemeClr val="dk1"/>
                </a:solidFill>
                <a:latin typeface="Trebuchet MS"/>
                <a:ea typeface="Trebuchet MS"/>
                <a:cs typeface="Trebuchet MS"/>
                <a:sym typeface="Trebuchet MS"/>
              </a:rPr>
            </a:br>
            <a:r>
              <a:rPr lang="en-US" sz="2400" dirty="0" smtClean="0">
                <a:solidFill>
                  <a:schemeClr val="dk1"/>
                </a:solidFill>
                <a:latin typeface="Trebuchet MS"/>
                <a:ea typeface="Trebuchet MS"/>
                <a:cs typeface="Trebuchet MS"/>
                <a:sym typeface="Trebuchet MS"/>
              </a:rPr>
              <a:t>Kate </a:t>
            </a:r>
            <a:r>
              <a:rPr lang="en-US" sz="2400" dirty="0">
                <a:solidFill>
                  <a:schemeClr val="dk1"/>
                </a:solidFill>
                <a:latin typeface="Trebuchet MS"/>
                <a:ea typeface="Trebuchet MS"/>
                <a:cs typeface="Trebuchet MS"/>
                <a:sym typeface="Trebuchet MS"/>
              </a:rPr>
              <a:t>Acosta, CCTA</a:t>
            </a:r>
            <a:endParaRPr dirty="0"/>
          </a:p>
          <a:p>
            <a:pPr marL="0" marR="0" lvl="0" indent="0" algn="l" rtl="0">
              <a:spcBef>
                <a:spcPts val="0"/>
              </a:spcBef>
              <a:spcAft>
                <a:spcPts val="0"/>
              </a:spcAft>
              <a:buNone/>
            </a:pPr>
            <a:endParaRPr sz="2400" dirty="0">
              <a:solidFill>
                <a:schemeClr val="dk1"/>
              </a:solidFill>
              <a:latin typeface="Trebuchet MS"/>
              <a:ea typeface="Trebuchet MS"/>
              <a:cs typeface="Trebuchet MS"/>
              <a:sym typeface="Trebuchet MS"/>
            </a:endParaRPr>
          </a:p>
          <a:p>
            <a:pPr marL="0" marR="0" lvl="0" indent="0" algn="l" rtl="0">
              <a:spcBef>
                <a:spcPts val="0"/>
              </a:spcBef>
              <a:spcAft>
                <a:spcPts val="0"/>
              </a:spcAft>
              <a:buNone/>
            </a:pPr>
            <a:endParaRPr sz="2400" dirty="0">
              <a:solidFill>
                <a:schemeClr val="dk1"/>
              </a:solidFill>
              <a:latin typeface="Trebuchet MS"/>
              <a:ea typeface="Trebuchet MS"/>
              <a:cs typeface="Trebuchet MS"/>
              <a:sym typeface="Trebuchet MS"/>
            </a:endParaRPr>
          </a:p>
          <a:p>
            <a:pPr marL="0" marR="0" lvl="0" indent="0" algn="l" rtl="0">
              <a:spcBef>
                <a:spcPts val="0"/>
              </a:spcBef>
              <a:spcAft>
                <a:spcPts val="0"/>
              </a:spcAft>
              <a:buNone/>
            </a:pPr>
            <a:r>
              <a:rPr lang="en-US" sz="2400" dirty="0">
                <a:solidFill>
                  <a:schemeClr val="dk1"/>
                </a:solidFill>
                <a:latin typeface="Trebuchet MS"/>
                <a:ea typeface="Trebuchet MS"/>
                <a:cs typeface="Trebuchet MS"/>
                <a:sym typeface="Trebuchet MS"/>
              </a:rPr>
              <a:t>Panelists:		</a:t>
            </a:r>
            <a:r>
              <a:rPr lang="en-US" sz="2400" dirty="0" smtClean="0">
                <a:solidFill>
                  <a:schemeClr val="dk1"/>
                </a:solidFill>
                <a:latin typeface="Trebuchet MS"/>
                <a:ea typeface="Trebuchet MS"/>
                <a:cs typeface="Trebuchet MS"/>
                <a:sym typeface="Trebuchet MS"/>
              </a:rPr>
              <a:t/>
            </a:r>
            <a:br>
              <a:rPr lang="en-US" sz="2400" dirty="0" smtClean="0">
                <a:solidFill>
                  <a:schemeClr val="dk1"/>
                </a:solidFill>
                <a:latin typeface="Trebuchet MS"/>
                <a:ea typeface="Trebuchet MS"/>
                <a:cs typeface="Trebuchet MS"/>
                <a:sym typeface="Trebuchet MS"/>
              </a:rPr>
            </a:br>
            <a:r>
              <a:rPr lang="en-US" sz="2400" dirty="0" smtClean="0">
                <a:solidFill>
                  <a:schemeClr val="dk1"/>
                </a:solidFill>
                <a:latin typeface="Trebuchet MS"/>
                <a:ea typeface="Trebuchet MS"/>
                <a:cs typeface="Trebuchet MS"/>
                <a:sym typeface="Trebuchet MS"/>
              </a:rPr>
              <a:t>Tammy </a:t>
            </a:r>
            <a:r>
              <a:rPr lang="en-US" sz="2400" dirty="0">
                <a:solidFill>
                  <a:schemeClr val="dk1"/>
                </a:solidFill>
                <a:latin typeface="Trebuchet MS"/>
                <a:ea typeface="Trebuchet MS"/>
                <a:cs typeface="Trebuchet MS"/>
                <a:sym typeface="Trebuchet MS"/>
              </a:rPr>
              <a:t>Cunningham, Parent Partner</a:t>
            </a:r>
            <a:endParaRPr sz="2400" dirty="0">
              <a:solidFill>
                <a:schemeClr val="dk1"/>
              </a:solidFill>
              <a:latin typeface="Trebuchet MS"/>
              <a:ea typeface="Trebuchet MS"/>
              <a:cs typeface="Trebuchet MS"/>
              <a:sym typeface="Trebuchet MS"/>
            </a:endParaRPr>
          </a:p>
          <a:p>
            <a:pPr marL="0" marR="0" lvl="0" indent="0" algn="l" rtl="0">
              <a:spcBef>
                <a:spcPts val="0"/>
              </a:spcBef>
              <a:spcAft>
                <a:spcPts val="0"/>
              </a:spcAft>
              <a:buNone/>
            </a:pPr>
            <a:r>
              <a:rPr lang="en-US" sz="2400" dirty="0" smtClean="0">
                <a:solidFill>
                  <a:schemeClr val="dk1"/>
                </a:solidFill>
                <a:latin typeface="Trebuchet MS"/>
                <a:ea typeface="Trebuchet MS"/>
                <a:cs typeface="Trebuchet MS"/>
                <a:sym typeface="Trebuchet MS"/>
              </a:rPr>
              <a:t>Yadira </a:t>
            </a:r>
            <a:r>
              <a:rPr lang="en-US" sz="2400" dirty="0">
                <a:solidFill>
                  <a:schemeClr val="dk1"/>
                </a:solidFill>
                <a:latin typeface="Trebuchet MS"/>
                <a:ea typeface="Trebuchet MS"/>
                <a:cs typeface="Trebuchet MS"/>
                <a:sym typeface="Trebuchet MS"/>
              </a:rPr>
              <a:t>Lopez, Supervisor</a:t>
            </a:r>
            <a:endParaRPr sz="2400" dirty="0">
              <a:solidFill>
                <a:schemeClr val="dk1"/>
              </a:solidFill>
              <a:latin typeface="Trebuchet MS"/>
              <a:ea typeface="Trebuchet MS"/>
              <a:cs typeface="Trebuchet MS"/>
              <a:sym typeface="Trebuchet MS"/>
            </a:endParaRPr>
          </a:p>
          <a:p>
            <a:pPr marL="0" marR="0" lvl="0" indent="0" algn="l" rtl="0">
              <a:spcBef>
                <a:spcPts val="0"/>
              </a:spcBef>
              <a:spcAft>
                <a:spcPts val="0"/>
              </a:spcAft>
              <a:buNone/>
            </a:pPr>
            <a:r>
              <a:rPr lang="en-US" sz="2400" dirty="0" err="1" smtClean="0">
                <a:solidFill>
                  <a:schemeClr val="dk1"/>
                </a:solidFill>
                <a:latin typeface="Trebuchet MS"/>
                <a:ea typeface="Trebuchet MS"/>
                <a:cs typeface="Trebuchet MS"/>
                <a:sym typeface="Trebuchet MS"/>
              </a:rPr>
              <a:t>Marlan</a:t>
            </a:r>
            <a:r>
              <a:rPr lang="en-US" sz="2400" dirty="0" smtClean="0">
                <a:solidFill>
                  <a:schemeClr val="dk1"/>
                </a:solidFill>
                <a:latin typeface="Trebuchet MS"/>
                <a:ea typeface="Trebuchet MS"/>
                <a:cs typeface="Trebuchet MS"/>
                <a:sym typeface="Trebuchet MS"/>
              </a:rPr>
              <a:t> </a:t>
            </a:r>
            <a:r>
              <a:rPr lang="en-US" sz="2400" dirty="0">
                <a:solidFill>
                  <a:schemeClr val="dk1"/>
                </a:solidFill>
                <a:latin typeface="Trebuchet MS"/>
                <a:ea typeface="Trebuchet MS"/>
                <a:cs typeface="Trebuchet MS"/>
                <a:sym typeface="Trebuchet MS"/>
              </a:rPr>
              <a:t>Rodriguez, Social Worker</a:t>
            </a:r>
            <a:endParaRPr sz="2400" dirty="0">
              <a:solidFill>
                <a:schemeClr val="dk1"/>
              </a:solidFill>
              <a:latin typeface="Trebuchet MS"/>
              <a:ea typeface="Trebuchet MS"/>
              <a:cs typeface="Trebuchet MS"/>
              <a:sym typeface="Trebuchet MS"/>
            </a:endParaRPr>
          </a:p>
          <a:p>
            <a:pPr marL="0" marR="0" lvl="0" indent="0" algn="l" rtl="0">
              <a:spcBef>
                <a:spcPts val="0"/>
              </a:spcBef>
              <a:spcAft>
                <a:spcPts val="0"/>
              </a:spcAft>
              <a:buNone/>
            </a:pPr>
            <a:r>
              <a:rPr lang="en-US" sz="2400" dirty="0" smtClean="0">
                <a:solidFill>
                  <a:schemeClr val="dk1"/>
                </a:solidFill>
                <a:latin typeface="Trebuchet MS"/>
                <a:ea typeface="Trebuchet MS"/>
                <a:cs typeface="Trebuchet MS"/>
                <a:sym typeface="Trebuchet MS"/>
              </a:rPr>
              <a:t>Courtney </a:t>
            </a:r>
            <a:r>
              <a:rPr lang="en-US" sz="2400" dirty="0" err="1">
                <a:solidFill>
                  <a:schemeClr val="dk1"/>
                </a:solidFill>
                <a:latin typeface="Trebuchet MS"/>
                <a:ea typeface="Trebuchet MS"/>
                <a:cs typeface="Trebuchet MS"/>
                <a:sym typeface="Trebuchet MS"/>
              </a:rPr>
              <a:t>Sallam</a:t>
            </a:r>
            <a:r>
              <a:rPr lang="en-US" sz="2400" dirty="0">
                <a:solidFill>
                  <a:schemeClr val="dk1"/>
                </a:solidFill>
                <a:latin typeface="Trebuchet MS"/>
                <a:ea typeface="Trebuchet MS"/>
                <a:cs typeface="Trebuchet MS"/>
                <a:sym typeface="Trebuchet MS"/>
              </a:rPr>
              <a:t>, Child Welfare Director</a:t>
            </a:r>
            <a:endParaRPr sz="2400" dirty="0">
              <a:solidFill>
                <a:schemeClr val="dk1"/>
              </a:solidFill>
              <a:latin typeface="Trebuchet MS"/>
              <a:ea typeface="Trebuchet MS"/>
              <a:cs typeface="Trebuchet MS"/>
              <a:sym typeface="Trebuchet MS"/>
            </a:endParaRPr>
          </a:p>
          <a:p>
            <a:pPr marL="0" marR="0" lvl="0" indent="0" algn="l" rtl="0">
              <a:spcBef>
                <a:spcPts val="0"/>
              </a:spcBef>
              <a:spcAft>
                <a:spcPts val="0"/>
              </a:spcAft>
              <a:buNone/>
            </a:pPr>
            <a:r>
              <a:rPr lang="en-US" sz="2400" dirty="0">
                <a:solidFill>
                  <a:schemeClr val="dk1"/>
                </a:solidFill>
                <a:latin typeface="Trebuchet MS"/>
                <a:ea typeface="Trebuchet MS"/>
                <a:cs typeface="Trebuchet MS"/>
                <a:sym typeface="Trebuchet MS"/>
              </a:rPr>
              <a:t>	</a:t>
            </a:r>
            <a:endParaRPr sz="2400" dirty="0">
              <a:solidFill>
                <a:schemeClr val="dk1"/>
              </a:solidFill>
              <a:latin typeface="Trebuchet MS"/>
              <a:ea typeface="Trebuchet MS"/>
              <a:cs typeface="Trebuchet MS"/>
              <a:sym typeface="Trebuchet MS"/>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36"/>
          <p:cNvSpPr txBox="1"/>
          <p:nvPr/>
        </p:nvSpPr>
        <p:spPr>
          <a:xfrm>
            <a:off x="4499675" y="1896100"/>
            <a:ext cx="543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Calibri"/>
              <a:ea typeface="Calibri"/>
              <a:cs typeface="Calibri"/>
              <a:sym typeface="Calibri"/>
            </a:endParaRPr>
          </a:p>
        </p:txBody>
      </p:sp>
      <p:sp>
        <p:nvSpPr>
          <p:cNvPr id="290" name="Google Shape;290;p36"/>
          <p:cNvSpPr txBox="1"/>
          <p:nvPr/>
        </p:nvSpPr>
        <p:spPr>
          <a:xfrm>
            <a:off x="1115700" y="1177125"/>
            <a:ext cx="9165900" cy="507900"/>
          </a:xfrm>
          <a:prstGeom prst="rect">
            <a:avLst/>
          </a:prstGeom>
          <a:noFill/>
          <a:ln>
            <a:noFill/>
          </a:ln>
        </p:spPr>
        <p:txBody>
          <a:bodyPr spcFirstLastPara="1" wrap="square" lIns="91425" tIns="91425" rIns="91425" bIns="91425" anchor="t" anchorCtr="0">
            <a:spAutoFit/>
          </a:bodyPr>
          <a:lstStyle/>
          <a:p>
            <a:pPr marL="457200" lvl="0" indent="-361950" algn="l" rtl="0">
              <a:spcBef>
                <a:spcPts val="0"/>
              </a:spcBef>
              <a:spcAft>
                <a:spcPts val="0"/>
              </a:spcAft>
              <a:buSzPts val="2100"/>
              <a:buFont typeface="Calibri"/>
              <a:buAutoNum type="arabicPeriod"/>
            </a:pPr>
            <a:endParaRPr sz="2100">
              <a:latin typeface="Calibri"/>
              <a:ea typeface="Calibri"/>
              <a:cs typeface="Calibri"/>
              <a:sym typeface="Calibri"/>
            </a:endParaRPr>
          </a:p>
        </p:txBody>
      </p:sp>
      <p:pic>
        <p:nvPicPr>
          <p:cNvPr id="4" name="Google Shape;246;p32"/>
          <p:cNvPicPr preferRelativeResize="0"/>
          <p:nvPr/>
        </p:nvPicPr>
        <p:blipFill rotWithShape="1">
          <a:blip r:embed="rId3">
            <a:alphaModFix/>
          </a:blip>
          <a:srcRect l="18353" t="24022" r="70381" b="23518"/>
          <a:stretch/>
        </p:blipFill>
        <p:spPr>
          <a:xfrm flipH="1">
            <a:off x="115877" y="159487"/>
            <a:ext cx="894215" cy="6698513"/>
          </a:xfrm>
          <a:prstGeom prst="rect">
            <a:avLst/>
          </a:prstGeom>
          <a:noFill/>
          <a:ln>
            <a:noFill/>
          </a:ln>
        </p:spPr>
      </p:pic>
      <p:sp>
        <p:nvSpPr>
          <p:cNvPr id="2" name="TextBox 1"/>
          <p:cNvSpPr txBox="1"/>
          <p:nvPr/>
        </p:nvSpPr>
        <p:spPr>
          <a:xfrm>
            <a:off x="1335505" y="1685025"/>
            <a:ext cx="10142622" cy="4632037"/>
          </a:xfrm>
          <a:prstGeom prst="rect">
            <a:avLst/>
          </a:prstGeom>
          <a:noFill/>
        </p:spPr>
        <p:txBody>
          <a:bodyPr wrap="square" rtlCol="0">
            <a:spAutoFit/>
          </a:bodyPr>
          <a:lstStyle/>
          <a:p>
            <a:pPr marL="342900" indent="-342900" fontAlgn="base">
              <a:spcBef>
                <a:spcPts val="600"/>
              </a:spcBef>
              <a:spcAft>
                <a:spcPts val="600"/>
              </a:spcAft>
              <a:buFont typeface="Arial" panose="020B0604020202020204" pitchFamily="34" charset="0"/>
              <a:buChar char="•"/>
            </a:pPr>
            <a:r>
              <a:rPr lang="en-US" sz="2400" dirty="0">
                <a:latin typeface="Calibri" panose="020F0502020204030204" pitchFamily="34" charset="0"/>
              </a:rPr>
              <a:t>Please share an overview of the Parenting Network and the goals you strive to achieve?</a:t>
            </a:r>
          </a:p>
          <a:p>
            <a:pPr marL="342900" indent="-342900" fontAlgn="base">
              <a:spcBef>
                <a:spcPts val="600"/>
              </a:spcBef>
              <a:spcAft>
                <a:spcPts val="600"/>
              </a:spcAft>
              <a:buFont typeface="Arial" panose="020B0604020202020204" pitchFamily="34" charset="0"/>
              <a:buChar char="•"/>
            </a:pPr>
            <a:r>
              <a:rPr lang="en-US" sz="2400" dirty="0">
                <a:latin typeface="Calibri" panose="020F0502020204030204" pitchFamily="34" charset="0"/>
              </a:rPr>
              <a:t>What do you hear the families say that would be more of a support to them?  What would you recommend to Child Welfare leadership to improve social work practice and leadership skills when working with </a:t>
            </a:r>
            <a:r>
              <a:rPr lang="en-US" sz="2400" dirty="0" err="1">
                <a:latin typeface="Calibri" panose="020F0502020204030204" pitchFamily="34" charset="0"/>
              </a:rPr>
              <a:t>Latinx</a:t>
            </a:r>
            <a:r>
              <a:rPr lang="en-US" sz="2400" dirty="0">
                <a:latin typeface="Calibri" panose="020F0502020204030204" pitchFamily="34" charset="0"/>
              </a:rPr>
              <a:t> families?</a:t>
            </a:r>
          </a:p>
          <a:p>
            <a:pPr marL="342900" indent="-342900" fontAlgn="base">
              <a:spcBef>
                <a:spcPts val="600"/>
              </a:spcBef>
              <a:spcAft>
                <a:spcPts val="600"/>
              </a:spcAft>
              <a:buFont typeface="Arial" panose="020B0604020202020204" pitchFamily="34" charset="0"/>
              <a:buChar char="•"/>
            </a:pPr>
            <a:r>
              <a:rPr lang="en-US" sz="2400" dirty="0">
                <a:latin typeface="Calibri" panose="020F0502020204030204" pitchFamily="34" charset="0"/>
              </a:rPr>
              <a:t>Share your experience when collaborating with Parent Partners and families?  </a:t>
            </a:r>
            <a:endParaRPr lang="en-US" sz="2400" dirty="0" smtClean="0">
              <a:latin typeface="Calibri" panose="020F0502020204030204" pitchFamily="34" charset="0"/>
            </a:endParaRPr>
          </a:p>
          <a:p>
            <a:pPr marL="342900" indent="-342900" fontAlgn="base">
              <a:spcBef>
                <a:spcPts val="600"/>
              </a:spcBef>
              <a:spcAft>
                <a:spcPts val="600"/>
              </a:spcAft>
              <a:buFont typeface="Arial" panose="020B0604020202020204" pitchFamily="34" charset="0"/>
              <a:buChar char="•"/>
            </a:pPr>
            <a:r>
              <a:rPr lang="en-US" sz="2400" dirty="0" smtClean="0">
                <a:latin typeface="Calibri" panose="020F0502020204030204" pitchFamily="34" charset="0"/>
              </a:rPr>
              <a:t>Why </a:t>
            </a:r>
            <a:r>
              <a:rPr lang="en-US" sz="2400" dirty="0">
                <a:latin typeface="Calibri" panose="020F0502020204030204" pitchFamily="34" charset="0"/>
              </a:rPr>
              <a:t>was this program important for you to bring to the agency to support the </a:t>
            </a:r>
            <a:r>
              <a:rPr lang="en-US" sz="2400" dirty="0" err="1">
                <a:latin typeface="Calibri" panose="020F0502020204030204" pitchFamily="34" charset="0"/>
              </a:rPr>
              <a:t>Latinx</a:t>
            </a:r>
            <a:r>
              <a:rPr lang="en-US" sz="2400" dirty="0">
                <a:latin typeface="Calibri" panose="020F0502020204030204" pitchFamily="34" charset="0"/>
              </a:rPr>
              <a:t> families?  How does this align with CPM?  How will you continue to move this work forward?</a:t>
            </a:r>
          </a:p>
          <a:p>
            <a:pPr marL="95250" lvl="0">
              <a:buClr>
                <a:schemeClr val="dk1"/>
              </a:buClr>
              <a:buSzPts val="2100"/>
            </a:pPr>
            <a:endParaRPr lang="en-US" sz="2000" dirty="0" smtClean="0">
              <a:solidFill>
                <a:schemeClr val="dk1"/>
              </a:solidFill>
              <a:latin typeface="Trebuchet MS" panose="020B0603020202020204" pitchFamily="34" charset="0"/>
              <a:ea typeface="Calibri"/>
              <a:cs typeface="Calibri"/>
              <a:sym typeface="Calibri"/>
            </a:endParaRPr>
          </a:p>
        </p:txBody>
      </p:sp>
      <p:sp>
        <p:nvSpPr>
          <p:cNvPr id="3" name="TextBox 2"/>
          <p:cNvSpPr txBox="1"/>
          <p:nvPr/>
        </p:nvSpPr>
        <p:spPr>
          <a:xfrm>
            <a:off x="1600200" y="469232"/>
            <a:ext cx="6112042" cy="923330"/>
          </a:xfrm>
          <a:prstGeom prst="rect">
            <a:avLst/>
          </a:prstGeom>
          <a:noFill/>
        </p:spPr>
        <p:txBody>
          <a:bodyPr wrap="square" rtlCol="0">
            <a:spAutoFit/>
          </a:bodyPr>
          <a:lstStyle/>
          <a:p>
            <a:r>
              <a:rPr lang="en-US" sz="5400" dirty="0" smtClean="0">
                <a:latin typeface="Trebuchet MS" panose="020B0603020202020204" pitchFamily="34" charset="0"/>
              </a:rPr>
              <a:t>Panelist Questions</a:t>
            </a:r>
            <a:endParaRPr lang="en-US" sz="5400" dirty="0">
              <a:latin typeface="Trebuchet MS" panose="020B0603020202020204"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pic>
        <p:nvPicPr>
          <p:cNvPr id="295" name="Google Shape;295;p37"/>
          <p:cNvPicPr preferRelativeResize="0"/>
          <p:nvPr/>
        </p:nvPicPr>
        <p:blipFill rotWithShape="1">
          <a:blip r:embed="rId3">
            <a:alphaModFix/>
          </a:blip>
          <a:srcRect l="23157" t="18436" r="22106" b="76572"/>
          <a:stretch/>
        </p:blipFill>
        <p:spPr>
          <a:xfrm rot="-5400000">
            <a:off x="10001819" y="6753160"/>
            <a:ext cx="2864499" cy="261256"/>
          </a:xfrm>
          <a:prstGeom prst="rect">
            <a:avLst/>
          </a:prstGeom>
          <a:noFill/>
          <a:ln>
            <a:noFill/>
          </a:ln>
        </p:spPr>
      </p:pic>
      <p:pic>
        <p:nvPicPr>
          <p:cNvPr id="296" name="Google Shape;296;p37"/>
          <p:cNvPicPr preferRelativeResize="0"/>
          <p:nvPr/>
        </p:nvPicPr>
        <p:blipFill rotWithShape="1">
          <a:blip r:embed="rId3">
            <a:alphaModFix/>
          </a:blip>
          <a:srcRect l="23157" t="18436" r="22106" b="76572"/>
          <a:stretch/>
        </p:blipFill>
        <p:spPr>
          <a:xfrm rot="-5400000">
            <a:off x="10001819" y="3969429"/>
            <a:ext cx="2864499" cy="261256"/>
          </a:xfrm>
          <a:prstGeom prst="rect">
            <a:avLst/>
          </a:prstGeom>
          <a:noFill/>
          <a:ln>
            <a:noFill/>
          </a:ln>
        </p:spPr>
      </p:pic>
      <p:pic>
        <p:nvPicPr>
          <p:cNvPr id="297" name="Google Shape;297;p37"/>
          <p:cNvPicPr preferRelativeResize="0"/>
          <p:nvPr/>
        </p:nvPicPr>
        <p:blipFill rotWithShape="1">
          <a:blip r:embed="rId3">
            <a:alphaModFix/>
          </a:blip>
          <a:srcRect l="23157" t="18436" r="22106" b="76572"/>
          <a:stretch/>
        </p:blipFill>
        <p:spPr>
          <a:xfrm rot="-5400000">
            <a:off x="10629125" y="6753160"/>
            <a:ext cx="2864499" cy="261256"/>
          </a:xfrm>
          <a:prstGeom prst="rect">
            <a:avLst/>
          </a:prstGeom>
          <a:noFill/>
          <a:ln>
            <a:noFill/>
          </a:ln>
        </p:spPr>
      </p:pic>
      <p:pic>
        <p:nvPicPr>
          <p:cNvPr id="298" name="Google Shape;298;p37"/>
          <p:cNvPicPr preferRelativeResize="0"/>
          <p:nvPr/>
        </p:nvPicPr>
        <p:blipFill rotWithShape="1">
          <a:blip r:embed="rId3">
            <a:alphaModFix/>
          </a:blip>
          <a:srcRect l="23157" t="18436" r="22106" b="76572"/>
          <a:stretch/>
        </p:blipFill>
        <p:spPr>
          <a:xfrm rot="-5400000">
            <a:off x="10629125" y="4018061"/>
            <a:ext cx="2864499" cy="261256"/>
          </a:xfrm>
          <a:prstGeom prst="rect">
            <a:avLst/>
          </a:prstGeom>
          <a:noFill/>
          <a:ln>
            <a:noFill/>
          </a:ln>
        </p:spPr>
      </p:pic>
      <p:pic>
        <p:nvPicPr>
          <p:cNvPr id="299" name="Google Shape;299;p37"/>
          <p:cNvPicPr preferRelativeResize="0"/>
          <p:nvPr/>
        </p:nvPicPr>
        <p:blipFill rotWithShape="1">
          <a:blip r:embed="rId4">
            <a:alphaModFix/>
          </a:blip>
          <a:srcRect l="37381" t="24373" r="36743" b="71414"/>
          <a:stretch/>
        </p:blipFill>
        <p:spPr>
          <a:xfrm rot="5400000">
            <a:off x="10601677" y="938268"/>
            <a:ext cx="2285996" cy="372139"/>
          </a:xfrm>
          <a:prstGeom prst="rect">
            <a:avLst/>
          </a:prstGeom>
          <a:noFill/>
          <a:ln>
            <a:noFill/>
          </a:ln>
        </p:spPr>
      </p:pic>
      <p:pic>
        <p:nvPicPr>
          <p:cNvPr id="300" name="Google Shape;300;p37"/>
          <p:cNvPicPr preferRelativeResize="0"/>
          <p:nvPr/>
        </p:nvPicPr>
        <p:blipFill rotWithShape="1">
          <a:blip r:embed="rId3">
            <a:alphaModFix/>
          </a:blip>
          <a:srcRect l="23157" t="18436" r="22106" b="76572"/>
          <a:stretch/>
        </p:blipFill>
        <p:spPr>
          <a:xfrm rot="-5400000">
            <a:off x="10629124" y="1282962"/>
            <a:ext cx="2864499" cy="261256"/>
          </a:xfrm>
          <a:prstGeom prst="rect">
            <a:avLst/>
          </a:prstGeom>
          <a:noFill/>
          <a:ln>
            <a:noFill/>
          </a:ln>
        </p:spPr>
      </p:pic>
      <p:pic>
        <p:nvPicPr>
          <p:cNvPr id="301" name="Google Shape;301;p37"/>
          <p:cNvPicPr preferRelativeResize="0"/>
          <p:nvPr/>
        </p:nvPicPr>
        <p:blipFill rotWithShape="1">
          <a:blip r:embed="rId4">
            <a:alphaModFix/>
          </a:blip>
          <a:srcRect l="37381" t="24373" r="36743" b="71414"/>
          <a:stretch/>
        </p:blipFill>
        <p:spPr>
          <a:xfrm rot="5400000">
            <a:off x="10601675" y="2884322"/>
            <a:ext cx="2285996" cy="372139"/>
          </a:xfrm>
          <a:prstGeom prst="rect">
            <a:avLst/>
          </a:prstGeom>
          <a:noFill/>
          <a:ln>
            <a:noFill/>
          </a:ln>
        </p:spPr>
      </p:pic>
      <p:pic>
        <p:nvPicPr>
          <p:cNvPr id="302" name="Google Shape;302;p37"/>
          <p:cNvPicPr preferRelativeResize="0"/>
          <p:nvPr/>
        </p:nvPicPr>
        <p:blipFill rotWithShape="1">
          <a:blip r:embed="rId4">
            <a:alphaModFix/>
          </a:blip>
          <a:srcRect l="37381" t="24373" r="36743" b="71414"/>
          <a:stretch/>
        </p:blipFill>
        <p:spPr>
          <a:xfrm rot="5400000">
            <a:off x="10601675" y="4799055"/>
            <a:ext cx="2285996" cy="372139"/>
          </a:xfrm>
          <a:prstGeom prst="rect">
            <a:avLst/>
          </a:prstGeom>
          <a:noFill/>
          <a:ln>
            <a:noFill/>
          </a:ln>
        </p:spPr>
      </p:pic>
      <p:pic>
        <p:nvPicPr>
          <p:cNvPr id="303" name="Google Shape;303;p37"/>
          <p:cNvPicPr preferRelativeResize="0"/>
          <p:nvPr/>
        </p:nvPicPr>
        <p:blipFill rotWithShape="1">
          <a:blip r:embed="rId4">
            <a:alphaModFix/>
          </a:blip>
          <a:srcRect l="37381" t="24373" r="36743" b="71414"/>
          <a:stretch/>
        </p:blipFill>
        <p:spPr>
          <a:xfrm rot="5400000">
            <a:off x="10601671" y="6938340"/>
            <a:ext cx="2285996" cy="372139"/>
          </a:xfrm>
          <a:prstGeom prst="rect">
            <a:avLst/>
          </a:prstGeom>
          <a:noFill/>
          <a:ln>
            <a:noFill/>
          </a:ln>
        </p:spPr>
      </p:pic>
      <p:pic>
        <p:nvPicPr>
          <p:cNvPr id="304" name="Google Shape;304;p37"/>
          <p:cNvPicPr preferRelativeResize="0"/>
          <p:nvPr/>
        </p:nvPicPr>
        <p:blipFill rotWithShape="1">
          <a:blip r:embed="rId3">
            <a:alphaModFix/>
          </a:blip>
          <a:srcRect l="23157" t="18436" r="22106" b="76572"/>
          <a:stretch/>
        </p:blipFill>
        <p:spPr>
          <a:xfrm rot="-5400000">
            <a:off x="9995722" y="1282959"/>
            <a:ext cx="2864499" cy="261256"/>
          </a:xfrm>
          <a:prstGeom prst="rect">
            <a:avLst/>
          </a:prstGeom>
          <a:noFill/>
          <a:ln>
            <a:noFill/>
          </a:ln>
        </p:spPr>
      </p:pic>
      <p:pic>
        <p:nvPicPr>
          <p:cNvPr id="305" name="Google Shape;305;p37"/>
          <p:cNvPicPr preferRelativeResize="0"/>
          <p:nvPr/>
        </p:nvPicPr>
        <p:blipFill rotWithShape="1">
          <a:blip r:embed="rId3">
            <a:alphaModFix/>
          </a:blip>
          <a:srcRect l="23157" t="18436" r="22106" b="76572"/>
          <a:stretch/>
        </p:blipFill>
        <p:spPr>
          <a:xfrm rot="-5400000">
            <a:off x="9365366" y="6728396"/>
            <a:ext cx="2864499" cy="261256"/>
          </a:xfrm>
          <a:prstGeom prst="rect">
            <a:avLst/>
          </a:prstGeom>
          <a:noFill/>
          <a:ln>
            <a:noFill/>
          </a:ln>
        </p:spPr>
      </p:pic>
      <p:pic>
        <p:nvPicPr>
          <p:cNvPr id="306" name="Google Shape;306;p37"/>
          <p:cNvPicPr preferRelativeResize="0"/>
          <p:nvPr/>
        </p:nvPicPr>
        <p:blipFill rotWithShape="1">
          <a:blip r:embed="rId3">
            <a:alphaModFix/>
          </a:blip>
          <a:srcRect l="23157" t="18436" r="22106" b="76572"/>
          <a:stretch/>
        </p:blipFill>
        <p:spPr>
          <a:xfrm rot="-5400000">
            <a:off x="9365366" y="3944665"/>
            <a:ext cx="2864499" cy="261256"/>
          </a:xfrm>
          <a:prstGeom prst="rect">
            <a:avLst/>
          </a:prstGeom>
          <a:noFill/>
          <a:ln>
            <a:noFill/>
          </a:ln>
        </p:spPr>
      </p:pic>
      <p:pic>
        <p:nvPicPr>
          <p:cNvPr id="307" name="Google Shape;307;p37"/>
          <p:cNvPicPr preferRelativeResize="0"/>
          <p:nvPr/>
        </p:nvPicPr>
        <p:blipFill rotWithShape="1">
          <a:blip r:embed="rId3">
            <a:alphaModFix/>
          </a:blip>
          <a:srcRect l="23157" t="18436" r="22106" b="76572"/>
          <a:stretch/>
        </p:blipFill>
        <p:spPr>
          <a:xfrm rot="-5400000">
            <a:off x="9992672" y="6728396"/>
            <a:ext cx="2864499" cy="261256"/>
          </a:xfrm>
          <a:prstGeom prst="rect">
            <a:avLst/>
          </a:prstGeom>
          <a:noFill/>
          <a:ln>
            <a:noFill/>
          </a:ln>
        </p:spPr>
      </p:pic>
      <p:pic>
        <p:nvPicPr>
          <p:cNvPr id="308" name="Google Shape;308;p37"/>
          <p:cNvPicPr preferRelativeResize="0"/>
          <p:nvPr/>
        </p:nvPicPr>
        <p:blipFill rotWithShape="1">
          <a:blip r:embed="rId3">
            <a:alphaModFix/>
          </a:blip>
          <a:srcRect l="23157" t="18436" r="22106" b="76572"/>
          <a:stretch/>
        </p:blipFill>
        <p:spPr>
          <a:xfrm rot="-5400000">
            <a:off x="9992672" y="3993297"/>
            <a:ext cx="2864499" cy="261256"/>
          </a:xfrm>
          <a:prstGeom prst="rect">
            <a:avLst/>
          </a:prstGeom>
          <a:noFill/>
          <a:ln>
            <a:noFill/>
          </a:ln>
        </p:spPr>
      </p:pic>
      <p:pic>
        <p:nvPicPr>
          <p:cNvPr id="309" name="Google Shape;309;p37"/>
          <p:cNvPicPr preferRelativeResize="0"/>
          <p:nvPr/>
        </p:nvPicPr>
        <p:blipFill rotWithShape="1">
          <a:blip r:embed="rId4">
            <a:alphaModFix/>
          </a:blip>
          <a:srcRect l="37381" t="24373" r="36743" b="71414"/>
          <a:stretch/>
        </p:blipFill>
        <p:spPr>
          <a:xfrm rot="5400000">
            <a:off x="9965224" y="913504"/>
            <a:ext cx="2285996" cy="372139"/>
          </a:xfrm>
          <a:prstGeom prst="rect">
            <a:avLst/>
          </a:prstGeom>
          <a:noFill/>
          <a:ln>
            <a:noFill/>
          </a:ln>
        </p:spPr>
      </p:pic>
      <p:pic>
        <p:nvPicPr>
          <p:cNvPr id="310" name="Google Shape;310;p37"/>
          <p:cNvPicPr preferRelativeResize="0"/>
          <p:nvPr/>
        </p:nvPicPr>
        <p:blipFill rotWithShape="1">
          <a:blip r:embed="rId3">
            <a:alphaModFix/>
          </a:blip>
          <a:srcRect l="23157" t="18436" r="22106" b="76572"/>
          <a:stretch/>
        </p:blipFill>
        <p:spPr>
          <a:xfrm rot="-5400000">
            <a:off x="9992671" y="1258198"/>
            <a:ext cx="2864499" cy="261256"/>
          </a:xfrm>
          <a:prstGeom prst="rect">
            <a:avLst/>
          </a:prstGeom>
          <a:noFill/>
          <a:ln>
            <a:noFill/>
          </a:ln>
        </p:spPr>
      </p:pic>
      <p:pic>
        <p:nvPicPr>
          <p:cNvPr id="311" name="Google Shape;311;p37"/>
          <p:cNvPicPr preferRelativeResize="0"/>
          <p:nvPr/>
        </p:nvPicPr>
        <p:blipFill rotWithShape="1">
          <a:blip r:embed="rId4">
            <a:alphaModFix/>
          </a:blip>
          <a:srcRect l="37381" t="24373" r="36743" b="71414"/>
          <a:stretch/>
        </p:blipFill>
        <p:spPr>
          <a:xfrm rot="5400000">
            <a:off x="9965222" y="2859558"/>
            <a:ext cx="2285996" cy="372139"/>
          </a:xfrm>
          <a:prstGeom prst="rect">
            <a:avLst/>
          </a:prstGeom>
          <a:noFill/>
          <a:ln>
            <a:noFill/>
          </a:ln>
        </p:spPr>
      </p:pic>
      <p:pic>
        <p:nvPicPr>
          <p:cNvPr id="312" name="Google Shape;312;p37"/>
          <p:cNvPicPr preferRelativeResize="0"/>
          <p:nvPr/>
        </p:nvPicPr>
        <p:blipFill rotWithShape="1">
          <a:blip r:embed="rId4">
            <a:alphaModFix/>
          </a:blip>
          <a:srcRect l="37381" t="24373" r="36743" b="71414"/>
          <a:stretch/>
        </p:blipFill>
        <p:spPr>
          <a:xfrm rot="5400000">
            <a:off x="9965222" y="4774291"/>
            <a:ext cx="2285996" cy="372139"/>
          </a:xfrm>
          <a:prstGeom prst="rect">
            <a:avLst/>
          </a:prstGeom>
          <a:noFill/>
          <a:ln>
            <a:noFill/>
          </a:ln>
        </p:spPr>
      </p:pic>
      <p:pic>
        <p:nvPicPr>
          <p:cNvPr id="313" name="Google Shape;313;p37"/>
          <p:cNvPicPr preferRelativeResize="0"/>
          <p:nvPr/>
        </p:nvPicPr>
        <p:blipFill rotWithShape="1">
          <a:blip r:embed="rId4">
            <a:alphaModFix/>
          </a:blip>
          <a:srcRect l="37381" t="24373" r="36743" b="71414"/>
          <a:stretch/>
        </p:blipFill>
        <p:spPr>
          <a:xfrm rot="5400000">
            <a:off x="9965218" y="6913576"/>
            <a:ext cx="2285996" cy="372139"/>
          </a:xfrm>
          <a:prstGeom prst="rect">
            <a:avLst/>
          </a:prstGeom>
          <a:noFill/>
          <a:ln>
            <a:noFill/>
          </a:ln>
        </p:spPr>
      </p:pic>
      <p:pic>
        <p:nvPicPr>
          <p:cNvPr id="314" name="Google Shape;314;p37"/>
          <p:cNvPicPr preferRelativeResize="0"/>
          <p:nvPr/>
        </p:nvPicPr>
        <p:blipFill rotWithShape="1">
          <a:blip r:embed="rId3">
            <a:alphaModFix/>
          </a:blip>
          <a:srcRect l="23157" t="18436" r="22106" b="76572"/>
          <a:stretch/>
        </p:blipFill>
        <p:spPr>
          <a:xfrm rot="-5400000">
            <a:off x="9359269" y="1258195"/>
            <a:ext cx="2864499" cy="261256"/>
          </a:xfrm>
          <a:prstGeom prst="rect">
            <a:avLst/>
          </a:prstGeom>
          <a:noFill/>
          <a:ln>
            <a:noFill/>
          </a:ln>
        </p:spPr>
      </p:pic>
      <p:sp>
        <p:nvSpPr>
          <p:cNvPr id="315" name="Google Shape;315;p37"/>
          <p:cNvSpPr txBox="1"/>
          <p:nvPr/>
        </p:nvSpPr>
        <p:spPr>
          <a:xfrm>
            <a:off x="202019" y="180754"/>
            <a:ext cx="9952074" cy="21852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a:solidFill>
                  <a:schemeClr val="dk1"/>
                </a:solidFill>
                <a:latin typeface="Trebuchet MS"/>
                <a:ea typeface="Trebuchet MS"/>
                <a:cs typeface="Trebuchet MS"/>
                <a:sym typeface="Trebuchet MS"/>
              </a:rPr>
              <a:t>Moderated Panel: Safe Care with Latinx Families</a:t>
            </a:r>
            <a:endParaRPr/>
          </a:p>
          <a:p>
            <a:pPr marL="0" marR="0" lvl="0" indent="0" algn="l" rtl="0">
              <a:spcBef>
                <a:spcPts val="0"/>
              </a:spcBef>
              <a:spcAft>
                <a:spcPts val="0"/>
              </a:spcAft>
              <a:buNone/>
            </a:pPr>
            <a:r>
              <a:rPr lang="en-US" sz="4000" i="1">
                <a:solidFill>
                  <a:schemeClr val="dk1"/>
                </a:solidFill>
                <a:latin typeface="Trebuchet MS"/>
                <a:ea typeface="Trebuchet MS"/>
                <a:cs typeface="Trebuchet MS"/>
                <a:sym typeface="Trebuchet MS"/>
              </a:rPr>
              <a:t>San Diego County &amp; SBCS</a:t>
            </a:r>
            <a:endParaRPr sz="4000" i="1">
              <a:solidFill>
                <a:schemeClr val="dk1"/>
              </a:solidFill>
              <a:latin typeface="Trebuchet MS"/>
              <a:ea typeface="Trebuchet MS"/>
              <a:cs typeface="Trebuchet MS"/>
              <a:sym typeface="Trebuchet MS"/>
            </a:endParaRPr>
          </a:p>
        </p:txBody>
      </p:sp>
      <p:sp>
        <p:nvSpPr>
          <p:cNvPr id="316" name="Google Shape;316;p37"/>
          <p:cNvSpPr txBox="1"/>
          <p:nvPr/>
        </p:nvSpPr>
        <p:spPr>
          <a:xfrm>
            <a:off x="318976" y="2934369"/>
            <a:ext cx="8776898" cy="341627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dk1"/>
                </a:solidFill>
                <a:latin typeface="Trebuchet MS"/>
                <a:ea typeface="Trebuchet MS"/>
                <a:cs typeface="Trebuchet MS"/>
                <a:sym typeface="Trebuchet MS"/>
              </a:rPr>
              <a:t>Facilitator</a:t>
            </a:r>
            <a:r>
              <a:rPr lang="en-US" sz="2400" dirty="0" smtClean="0">
                <a:solidFill>
                  <a:schemeClr val="dk1"/>
                </a:solidFill>
                <a:latin typeface="Trebuchet MS"/>
                <a:ea typeface="Trebuchet MS"/>
                <a:cs typeface="Trebuchet MS"/>
                <a:sym typeface="Trebuchet MS"/>
              </a:rPr>
              <a:t>:</a:t>
            </a:r>
            <a:br>
              <a:rPr lang="en-US" sz="2400" dirty="0" smtClean="0">
                <a:solidFill>
                  <a:schemeClr val="dk1"/>
                </a:solidFill>
                <a:latin typeface="Trebuchet MS"/>
                <a:ea typeface="Trebuchet MS"/>
                <a:cs typeface="Trebuchet MS"/>
                <a:sym typeface="Trebuchet MS"/>
              </a:rPr>
            </a:br>
            <a:r>
              <a:rPr lang="en-US" sz="2400" dirty="0" smtClean="0">
                <a:solidFill>
                  <a:schemeClr val="dk1"/>
                </a:solidFill>
                <a:latin typeface="Trebuchet MS"/>
                <a:ea typeface="Trebuchet MS"/>
                <a:cs typeface="Trebuchet MS"/>
                <a:sym typeface="Trebuchet MS"/>
              </a:rPr>
              <a:t>Jorge Cabrera, </a:t>
            </a:r>
            <a:r>
              <a:rPr lang="en-US" sz="2400" dirty="0" smtClean="0">
                <a:solidFill>
                  <a:schemeClr val="dk1"/>
                </a:solidFill>
                <a:latin typeface="Trebuchet MS"/>
                <a:ea typeface="Trebuchet MS"/>
                <a:cs typeface="Trebuchet MS"/>
                <a:sym typeface="Trebuchet MS"/>
              </a:rPr>
              <a:t>Casey Family Programs</a:t>
            </a:r>
            <a:endParaRPr dirty="0"/>
          </a:p>
          <a:p>
            <a:pPr marL="0" marR="0" lvl="0" indent="0" algn="l" rtl="0">
              <a:spcBef>
                <a:spcPts val="0"/>
              </a:spcBef>
              <a:spcAft>
                <a:spcPts val="0"/>
              </a:spcAft>
              <a:buNone/>
            </a:pPr>
            <a:endParaRPr sz="2400" dirty="0">
              <a:solidFill>
                <a:schemeClr val="dk1"/>
              </a:solidFill>
              <a:latin typeface="Trebuchet MS"/>
              <a:ea typeface="Trebuchet MS"/>
              <a:cs typeface="Trebuchet MS"/>
              <a:sym typeface="Trebuchet MS"/>
            </a:endParaRPr>
          </a:p>
          <a:p>
            <a:pPr eaLnBrk="1" hangingPunct="1">
              <a:defRPr/>
            </a:pPr>
            <a:r>
              <a:rPr lang="en-US" sz="2400" dirty="0">
                <a:solidFill>
                  <a:schemeClr val="dk1"/>
                </a:solidFill>
                <a:latin typeface="Trebuchet MS"/>
                <a:ea typeface="Trebuchet MS"/>
                <a:cs typeface="Trebuchet MS"/>
                <a:sym typeface="Trebuchet MS"/>
              </a:rPr>
              <a:t>Panelists</a:t>
            </a:r>
            <a:r>
              <a:rPr lang="en-US" sz="2400" dirty="0" smtClean="0">
                <a:solidFill>
                  <a:schemeClr val="dk1"/>
                </a:solidFill>
                <a:latin typeface="Trebuchet MS"/>
                <a:ea typeface="Trebuchet MS"/>
                <a:cs typeface="Trebuchet MS"/>
                <a:sym typeface="Trebuchet MS"/>
              </a:rPr>
              <a:t>:</a:t>
            </a:r>
            <a:br>
              <a:rPr lang="en-US" sz="2400" dirty="0" smtClean="0">
                <a:solidFill>
                  <a:schemeClr val="dk1"/>
                </a:solidFill>
                <a:latin typeface="Trebuchet MS"/>
                <a:ea typeface="Trebuchet MS"/>
                <a:cs typeface="Trebuchet MS"/>
                <a:sym typeface="Trebuchet MS"/>
              </a:rPr>
            </a:br>
            <a:r>
              <a:rPr lang="en-US" altLang="en-US" sz="2400" dirty="0">
                <a:solidFill>
                  <a:schemeClr val="tx1"/>
                </a:solidFill>
                <a:latin typeface="Trebuchet MS" panose="020B0603020202020204" pitchFamily="34" charset="0"/>
              </a:rPr>
              <a:t>Kimberly </a:t>
            </a:r>
            <a:r>
              <a:rPr lang="en-US" altLang="en-US" sz="2400" dirty="0" err="1">
                <a:solidFill>
                  <a:schemeClr val="tx1"/>
                </a:solidFill>
                <a:latin typeface="Trebuchet MS" panose="020B0603020202020204" pitchFamily="34" charset="0"/>
              </a:rPr>
              <a:t>Giardina</a:t>
            </a:r>
            <a:r>
              <a:rPr lang="en-US" altLang="en-US" sz="2400" dirty="0">
                <a:solidFill>
                  <a:schemeClr val="tx1"/>
                </a:solidFill>
                <a:latin typeface="Trebuchet MS" panose="020B0603020202020204" pitchFamily="34" charset="0"/>
              </a:rPr>
              <a:t>, DSW, MSW, County of </a:t>
            </a:r>
            <a:r>
              <a:rPr lang="en-US" altLang="en-US" sz="2400" dirty="0" smtClean="0">
                <a:solidFill>
                  <a:schemeClr val="tx1"/>
                </a:solidFill>
                <a:latin typeface="Trebuchet MS" panose="020B0603020202020204" pitchFamily="34" charset="0"/>
              </a:rPr>
              <a:t>San Diego </a:t>
            </a:r>
            <a:r>
              <a:rPr lang="en-US" altLang="en-US" sz="2400" dirty="0">
                <a:solidFill>
                  <a:schemeClr val="tx1"/>
                </a:solidFill>
                <a:latin typeface="Trebuchet MS" panose="020B0603020202020204" pitchFamily="34" charset="0"/>
              </a:rPr>
              <a:t>HHSA</a:t>
            </a:r>
          </a:p>
          <a:p>
            <a:r>
              <a:rPr lang="en-US" sz="2400" dirty="0">
                <a:solidFill>
                  <a:schemeClr val="tx1"/>
                </a:solidFill>
                <a:latin typeface="Trebuchet MS" panose="020B0603020202020204" pitchFamily="34" charset="0"/>
              </a:rPr>
              <a:t>Danielle L. Fettes, Ph.D., UCSD</a:t>
            </a:r>
          </a:p>
          <a:p>
            <a:r>
              <a:rPr lang="en-US" sz="2400" dirty="0">
                <a:solidFill>
                  <a:schemeClr val="tx1"/>
                </a:solidFill>
                <a:latin typeface="Trebuchet MS" panose="020B0603020202020204" pitchFamily="34" charset="0"/>
              </a:rPr>
              <a:t>Karla Ledesma, LCSW, SBCS</a:t>
            </a:r>
          </a:p>
          <a:p>
            <a:r>
              <a:rPr lang="en-US" sz="2400" dirty="0">
                <a:solidFill>
                  <a:schemeClr val="tx1"/>
                </a:solidFill>
                <a:latin typeface="Trebuchet MS" panose="020B0603020202020204" pitchFamily="34" charset="0"/>
              </a:rPr>
              <a:t>Tandy Perry, LCSW, SBCS</a:t>
            </a:r>
          </a:p>
          <a:p>
            <a:pPr marL="0" marR="0" lvl="0" indent="0" algn="l" rtl="0">
              <a:spcBef>
                <a:spcPts val="0"/>
              </a:spcBef>
              <a:spcAft>
                <a:spcPts val="0"/>
              </a:spcAft>
              <a:buNone/>
            </a:pPr>
            <a:endParaRPr sz="2400" dirty="0">
              <a:solidFill>
                <a:schemeClr val="dk1"/>
              </a:solidFill>
              <a:latin typeface="Trebuchet MS"/>
              <a:ea typeface="Trebuchet MS"/>
              <a:cs typeface="Trebuchet MS"/>
              <a:sym typeface="Trebuchet MS"/>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36"/>
          <p:cNvSpPr txBox="1"/>
          <p:nvPr/>
        </p:nvSpPr>
        <p:spPr>
          <a:xfrm>
            <a:off x="4499675" y="1896100"/>
            <a:ext cx="543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Calibri"/>
              <a:ea typeface="Calibri"/>
              <a:cs typeface="Calibri"/>
              <a:sym typeface="Calibri"/>
            </a:endParaRPr>
          </a:p>
        </p:txBody>
      </p:sp>
      <p:sp>
        <p:nvSpPr>
          <p:cNvPr id="290" name="Google Shape;290;p36"/>
          <p:cNvSpPr txBox="1"/>
          <p:nvPr/>
        </p:nvSpPr>
        <p:spPr>
          <a:xfrm>
            <a:off x="1115700" y="1177125"/>
            <a:ext cx="9165900" cy="507900"/>
          </a:xfrm>
          <a:prstGeom prst="rect">
            <a:avLst/>
          </a:prstGeom>
          <a:noFill/>
          <a:ln>
            <a:noFill/>
          </a:ln>
        </p:spPr>
        <p:txBody>
          <a:bodyPr spcFirstLastPara="1" wrap="square" lIns="91425" tIns="91425" rIns="91425" bIns="91425" anchor="t" anchorCtr="0">
            <a:spAutoFit/>
          </a:bodyPr>
          <a:lstStyle/>
          <a:p>
            <a:pPr marL="457200" lvl="0" indent="-361950" algn="l" rtl="0">
              <a:spcBef>
                <a:spcPts val="0"/>
              </a:spcBef>
              <a:spcAft>
                <a:spcPts val="0"/>
              </a:spcAft>
              <a:buSzPts val="2100"/>
              <a:buFont typeface="Calibri"/>
              <a:buAutoNum type="arabicPeriod"/>
            </a:pPr>
            <a:endParaRPr sz="2100">
              <a:latin typeface="Calibri"/>
              <a:ea typeface="Calibri"/>
              <a:cs typeface="Calibri"/>
              <a:sym typeface="Calibri"/>
            </a:endParaRPr>
          </a:p>
        </p:txBody>
      </p:sp>
      <p:pic>
        <p:nvPicPr>
          <p:cNvPr id="4" name="Google Shape;246;p32"/>
          <p:cNvPicPr preferRelativeResize="0"/>
          <p:nvPr/>
        </p:nvPicPr>
        <p:blipFill rotWithShape="1">
          <a:blip r:embed="rId3">
            <a:alphaModFix/>
          </a:blip>
          <a:srcRect l="18353" t="24022" r="70381" b="23518"/>
          <a:stretch/>
        </p:blipFill>
        <p:spPr>
          <a:xfrm flipH="1">
            <a:off x="115877" y="159487"/>
            <a:ext cx="894215" cy="6698513"/>
          </a:xfrm>
          <a:prstGeom prst="rect">
            <a:avLst/>
          </a:prstGeom>
          <a:noFill/>
          <a:ln>
            <a:noFill/>
          </a:ln>
        </p:spPr>
      </p:pic>
      <p:sp>
        <p:nvSpPr>
          <p:cNvPr id="3" name="TextBox 2"/>
          <p:cNvSpPr txBox="1"/>
          <p:nvPr/>
        </p:nvSpPr>
        <p:spPr>
          <a:xfrm>
            <a:off x="1335506" y="1685025"/>
            <a:ext cx="9974179" cy="4893647"/>
          </a:xfrm>
          <a:prstGeom prst="rect">
            <a:avLst/>
          </a:prstGeom>
          <a:noFill/>
        </p:spPr>
        <p:txBody>
          <a:bodyPr wrap="square" rtlCol="0">
            <a:spAutoFit/>
          </a:bodyPr>
          <a:lstStyle/>
          <a:p>
            <a:pPr marL="342900" indent="-342900" fontAlgn="base">
              <a:buFont typeface="Arial" panose="020B0604020202020204" pitchFamily="34" charset="0"/>
              <a:buChar char="•"/>
            </a:pPr>
            <a:r>
              <a:rPr lang="en-US" sz="2400" dirty="0">
                <a:latin typeface="Trebuchet MS" panose="020B0603020202020204" pitchFamily="34" charset="0"/>
              </a:rPr>
              <a:t>Please provide an overview of </a:t>
            </a:r>
            <a:r>
              <a:rPr lang="en-US" sz="2400" dirty="0" err="1">
                <a:latin typeface="Trebuchet MS" panose="020B0603020202020204" pitchFamily="34" charset="0"/>
              </a:rPr>
              <a:t>SafeCare</a:t>
            </a:r>
            <a:r>
              <a:rPr lang="en-US" sz="2400" dirty="0">
                <a:latin typeface="Trebuchet MS" panose="020B0603020202020204" pitchFamily="34" charset="0"/>
              </a:rPr>
              <a:t>,  and why did San Diego County decided to amplify their implementation with a focus on Latino families?</a:t>
            </a:r>
          </a:p>
          <a:p>
            <a:r>
              <a:rPr lang="en-US" sz="2400" dirty="0">
                <a:latin typeface="Trebuchet MS" panose="020B0603020202020204" pitchFamily="34" charset="0"/>
              </a:rPr>
              <a:t> </a:t>
            </a:r>
          </a:p>
          <a:p>
            <a:pPr marL="342900" indent="-342900" fontAlgn="base">
              <a:buFont typeface="Arial" panose="020B0604020202020204" pitchFamily="34" charset="0"/>
              <a:buChar char="•"/>
            </a:pPr>
            <a:r>
              <a:rPr lang="en-US" sz="2400" dirty="0">
                <a:latin typeface="Trebuchet MS" panose="020B0603020202020204" pitchFamily="34" charset="0"/>
              </a:rPr>
              <a:t> What is your experience implementing </a:t>
            </a:r>
            <a:r>
              <a:rPr lang="en-US" sz="2400" dirty="0" err="1">
                <a:latin typeface="Trebuchet MS" panose="020B0603020202020204" pitchFamily="34" charset="0"/>
              </a:rPr>
              <a:t>SafeCare</a:t>
            </a:r>
            <a:r>
              <a:rPr lang="en-US" sz="2400" dirty="0">
                <a:latin typeface="Trebuchet MS" panose="020B0603020202020204" pitchFamily="34" charset="0"/>
              </a:rPr>
              <a:t> with </a:t>
            </a:r>
            <a:r>
              <a:rPr lang="en-US" sz="2400" dirty="0" err="1">
                <a:latin typeface="Trebuchet MS" panose="020B0603020202020204" pitchFamily="34" charset="0"/>
              </a:rPr>
              <a:t>Latinx</a:t>
            </a:r>
            <a:r>
              <a:rPr lang="en-US" sz="2400" dirty="0">
                <a:latin typeface="Trebuchet MS" panose="020B0603020202020204" pitchFamily="34" charset="0"/>
              </a:rPr>
              <a:t> families and in centering family voice?   How does evaluation data further enhances the story of how </a:t>
            </a:r>
            <a:r>
              <a:rPr lang="en-US" sz="2400" dirty="0" err="1">
                <a:latin typeface="Trebuchet MS" panose="020B0603020202020204" pitchFamily="34" charset="0"/>
              </a:rPr>
              <a:t>SafeCare</a:t>
            </a:r>
            <a:r>
              <a:rPr lang="en-US" sz="2400" dirty="0">
                <a:latin typeface="Trebuchet MS" panose="020B0603020202020204" pitchFamily="34" charset="0"/>
              </a:rPr>
              <a:t> elevates family voice with </a:t>
            </a:r>
            <a:r>
              <a:rPr lang="en-US" sz="2400" dirty="0" err="1">
                <a:latin typeface="Trebuchet MS" panose="020B0603020202020204" pitchFamily="34" charset="0"/>
              </a:rPr>
              <a:t>Latinx</a:t>
            </a:r>
            <a:r>
              <a:rPr lang="en-US" sz="2400" dirty="0">
                <a:latin typeface="Trebuchet MS" panose="020B0603020202020204" pitchFamily="34" charset="0"/>
              </a:rPr>
              <a:t> families?</a:t>
            </a:r>
          </a:p>
          <a:p>
            <a:pPr marL="342900" indent="-342900">
              <a:buFont typeface="Arial" panose="020B0604020202020204" pitchFamily="34" charset="0"/>
              <a:buChar char="•"/>
            </a:pPr>
            <a:endParaRPr lang="en-US" sz="2400" dirty="0">
              <a:latin typeface="Trebuchet MS" panose="020B0603020202020204" pitchFamily="34" charset="0"/>
            </a:endParaRPr>
          </a:p>
          <a:p>
            <a:pPr marL="342900" indent="-342900" fontAlgn="base">
              <a:buFont typeface="Arial" panose="020B0604020202020204" pitchFamily="34" charset="0"/>
              <a:buChar char="•"/>
            </a:pPr>
            <a:r>
              <a:rPr lang="en-US" sz="2400" dirty="0">
                <a:latin typeface="Trebuchet MS" panose="020B0603020202020204" pitchFamily="34" charset="0"/>
              </a:rPr>
              <a:t>From your leadership standpoint, what have been the lessons learned in the  implementation of </a:t>
            </a:r>
            <a:r>
              <a:rPr lang="en-US" sz="2400" dirty="0" err="1">
                <a:latin typeface="Trebuchet MS" panose="020B0603020202020204" pitchFamily="34" charset="0"/>
              </a:rPr>
              <a:t>SafeCare</a:t>
            </a:r>
            <a:r>
              <a:rPr lang="en-US" sz="2400" dirty="0">
                <a:latin typeface="Trebuchet MS" panose="020B0603020202020204" pitchFamily="34" charset="0"/>
              </a:rPr>
              <a:t>?   What will other interested Counties will need to consider if wanting to implement </a:t>
            </a:r>
            <a:r>
              <a:rPr lang="en-US" sz="2400" dirty="0" err="1">
                <a:latin typeface="Trebuchet MS" panose="020B0603020202020204" pitchFamily="34" charset="0"/>
              </a:rPr>
              <a:t>SafeCare</a:t>
            </a:r>
            <a:r>
              <a:rPr lang="en-US" sz="2400" dirty="0">
                <a:latin typeface="Trebuchet MS" panose="020B0603020202020204" pitchFamily="34" charset="0"/>
              </a:rPr>
              <a:t>?</a:t>
            </a:r>
          </a:p>
        </p:txBody>
      </p:sp>
      <p:sp>
        <p:nvSpPr>
          <p:cNvPr id="7" name="TextBox 6"/>
          <p:cNvSpPr txBox="1"/>
          <p:nvPr/>
        </p:nvSpPr>
        <p:spPr>
          <a:xfrm>
            <a:off x="1600200" y="469232"/>
            <a:ext cx="6112042" cy="923330"/>
          </a:xfrm>
          <a:prstGeom prst="rect">
            <a:avLst/>
          </a:prstGeom>
          <a:noFill/>
        </p:spPr>
        <p:txBody>
          <a:bodyPr wrap="square" rtlCol="0">
            <a:spAutoFit/>
          </a:bodyPr>
          <a:lstStyle/>
          <a:p>
            <a:r>
              <a:rPr lang="en-US" sz="5400" dirty="0" smtClean="0">
                <a:latin typeface="Trebuchet MS" panose="020B0603020202020204" pitchFamily="34" charset="0"/>
              </a:rPr>
              <a:t>Panelist Questions</a:t>
            </a:r>
            <a:endParaRPr lang="en-US" sz="5400" dirty="0">
              <a:latin typeface="Trebuchet MS" panose="020B0603020202020204" pitchFamily="34" charset="0"/>
            </a:endParaRPr>
          </a:p>
        </p:txBody>
      </p:sp>
    </p:spTree>
    <p:extLst>
      <p:ext uri="{BB962C8B-B14F-4D97-AF65-F5344CB8AC3E}">
        <p14:creationId xmlns:p14="http://schemas.microsoft.com/office/powerpoint/2010/main" val="163174242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27F0CD5-361C-D548-9F18-C3930F6EF16F}"/>
              </a:ext>
            </a:extLst>
          </p:cNvPr>
          <p:cNvSpPr/>
          <p:nvPr/>
        </p:nvSpPr>
        <p:spPr>
          <a:xfrm>
            <a:off x="-1" y="0"/>
            <a:ext cx="12192001" cy="6858000"/>
          </a:xfrm>
          <a:prstGeom prst="rect">
            <a:avLst/>
          </a:prstGeom>
          <a:solidFill>
            <a:srgbClr val="2B445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F0EDD26-C592-E44D-A925-FA389EDFC2C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530211" y="552609"/>
            <a:ext cx="914333" cy="939672"/>
          </a:xfrm>
          <a:prstGeom prst="rect">
            <a:avLst/>
          </a:prstGeom>
        </p:spPr>
      </p:pic>
      <p:sp>
        <p:nvSpPr>
          <p:cNvPr id="5" name="TextBox 4">
            <a:extLst>
              <a:ext uri="{FF2B5EF4-FFF2-40B4-BE49-F238E27FC236}">
                <a16:creationId xmlns:a16="http://schemas.microsoft.com/office/drawing/2014/main" id="{DC465009-3EA9-9E4B-81CC-898151B6BC6F}"/>
              </a:ext>
            </a:extLst>
          </p:cNvPr>
          <p:cNvSpPr txBox="1"/>
          <p:nvPr/>
        </p:nvSpPr>
        <p:spPr>
          <a:xfrm>
            <a:off x="2464889" y="2046565"/>
            <a:ext cx="7007572" cy="2554545"/>
          </a:xfrm>
          <a:prstGeom prst="rect">
            <a:avLst/>
          </a:prstGeom>
          <a:noFill/>
        </p:spPr>
        <p:txBody>
          <a:bodyPr wrap="square" lIns="91440" tIns="45720" rIns="91440" bIns="45720" rtlCol="0" anchor="t">
            <a:spAutoFit/>
          </a:bodyPr>
          <a:lstStyle/>
          <a:p>
            <a:pPr algn="ctr"/>
            <a:r>
              <a:rPr lang="en-US" sz="4000" b="1" dirty="0">
                <a:solidFill>
                  <a:schemeClr val="bg1"/>
                </a:solidFill>
                <a:latin typeface="Trebuchet MS" panose="020B0603020202020204" pitchFamily="34" charset="0"/>
              </a:rPr>
              <a:t>SafeCare+: An Intervention for </a:t>
            </a:r>
            <a:r>
              <a:rPr lang="en-US" sz="4000" b="1" dirty="0" err="1">
                <a:solidFill>
                  <a:schemeClr val="bg1"/>
                </a:solidFill>
                <a:latin typeface="Trebuchet MS" panose="020B0603020202020204" pitchFamily="34" charset="0"/>
              </a:rPr>
              <a:t>Latinx</a:t>
            </a:r>
            <a:r>
              <a:rPr lang="en-US" sz="4000" b="1" dirty="0">
                <a:solidFill>
                  <a:schemeClr val="bg1"/>
                </a:solidFill>
                <a:latin typeface="Trebuchet MS" panose="020B0603020202020204" pitchFamily="34" charset="0"/>
              </a:rPr>
              <a:t> Families Experiencing Violence </a:t>
            </a:r>
          </a:p>
          <a:p>
            <a:pPr algn="ctr"/>
            <a:r>
              <a:rPr lang="en-US" sz="4000" b="1" dirty="0">
                <a:solidFill>
                  <a:schemeClr val="bg1"/>
                </a:solidFill>
                <a:latin typeface="Trebuchet MS" panose="020B0603020202020204" pitchFamily="34" charset="0"/>
              </a:rPr>
              <a:t>&amp; Child Maltreatment</a:t>
            </a:r>
            <a:endParaRPr lang="en-US" altLang="en-US" sz="4000" b="1" dirty="0">
              <a:solidFill>
                <a:schemeClr val="bg1"/>
              </a:solidFill>
              <a:latin typeface="Trebuchet MS" panose="020B0603020202020204" pitchFamily="34" charset="0"/>
            </a:endParaRPr>
          </a:p>
        </p:txBody>
      </p:sp>
      <p:pic>
        <p:nvPicPr>
          <p:cNvPr id="6" name="Picture 5">
            <a:extLst>
              <a:ext uri="{FF2B5EF4-FFF2-40B4-BE49-F238E27FC236}">
                <a16:creationId xmlns:a16="http://schemas.microsoft.com/office/drawing/2014/main" id="{CBC49946-AD5E-4450-AE39-482CF6A8645E}"/>
              </a:ext>
            </a:extLst>
          </p:cNvPr>
          <p:cNvPicPr>
            <a:picLocks noChangeAspect="1"/>
          </p:cNvPicPr>
          <p:nvPr/>
        </p:nvPicPr>
        <p:blipFill>
          <a:blip r:embed="rId3"/>
          <a:stretch>
            <a:fillRect/>
          </a:stretch>
        </p:blipFill>
        <p:spPr>
          <a:xfrm>
            <a:off x="307975" y="460996"/>
            <a:ext cx="2559728" cy="966297"/>
          </a:xfrm>
          <a:prstGeom prst="rect">
            <a:avLst/>
          </a:prstGeom>
        </p:spPr>
      </p:pic>
      <p:sp>
        <p:nvSpPr>
          <p:cNvPr id="7" name="Title 1"/>
          <p:cNvSpPr txBox="1">
            <a:spLocks/>
          </p:cNvSpPr>
          <p:nvPr/>
        </p:nvSpPr>
        <p:spPr bwMode="auto">
          <a:xfrm>
            <a:off x="2052312" y="4684245"/>
            <a:ext cx="7832725" cy="1489075"/>
          </a:xfrm>
          <a:prstGeom prst="rect">
            <a:avLst/>
          </a:prstGeom>
          <a:noFill/>
          <a:ln w="9525">
            <a:noFill/>
            <a:miter lim="800000"/>
            <a:headEnd/>
            <a:tailEnd/>
          </a:ln>
        </p:spPr>
        <p:txBody>
          <a:bodyPr anchor="ctr"/>
          <a:lstStyle/>
          <a:p>
            <a:pPr algn="ctr" eaLnBrk="1" hangingPunct="1">
              <a:defRPr/>
            </a:pPr>
            <a:endParaRPr lang="en-US" altLang="en-US" sz="3600" dirty="0"/>
          </a:p>
          <a:p>
            <a:pPr algn="ctr" eaLnBrk="1" hangingPunct="1">
              <a:defRPr/>
            </a:pPr>
            <a:r>
              <a:rPr lang="en-US" altLang="en-US" sz="2400" b="1" dirty="0">
                <a:solidFill>
                  <a:schemeClr val="bg1"/>
                </a:solidFill>
                <a:latin typeface="Trebuchet MS" panose="020B0603020202020204" pitchFamily="34" charset="0"/>
              </a:rPr>
              <a:t>Kimberly </a:t>
            </a:r>
            <a:r>
              <a:rPr lang="en-US" altLang="en-US" sz="2400" b="1" dirty="0" err="1">
                <a:solidFill>
                  <a:schemeClr val="bg1"/>
                </a:solidFill>
                <a:latin typeface="Trebuchet MS" panose="020B0603020202020204" pitchFamily="34" charset="0"/>
              </a:rPr>
              <a:t>Giardina</a:t>
            </a:r>
            <a:r>
              <a:rPr lang="en-US" altLang="en-US" sz="2400" b="1" dirty="0">
                <a:solidFill>
                  <a:schemeClr val="bg1"/>
                </a:solidFill>
                <a:latin typeface="Trebuchet MS" panose="020B0603020202020204" pitchFamily="34" charset="0"/>
              </a:rPr>
              <a:t>, DSW, </a:t>
            </a:r>
            <a:r>
              <a:rPr lang="en-US" altLang="en-US" sz="2400" b="1" dirty="0" smtClean="0">
                <a:solidFill>
                  <a:schemeClr val="bg1"/>
                </a:solidFill>
                <a:latin typeface="Trebuchet MS" panose="020B0603020202020204" pitchFamily="34" charset="0"/>
              </a:rPr>
              <a:t>MSW, County of SD HHSA</a:t>
            </a:r>
            <a:endParaRPr lang="en-US" altLang="en-US" sz="2400" b="1" dirty="0">
              <a:solidFill>
                <a:schemeClr val="bg1"/>
              </a:solidFill>
              <a:latin typeface="Trebuchet MS" panose="020B0603020202020204" pitchFamily="34" charset="0"/>
            </a:endParaRPr>
          </a:p>
          <a:p>
            <a:pPr algn="ctr"/>
            <a:r>
              <a:rPr lang="en-US" sz="2400" b="1" dirty="0">
                <a:solidFill>
                  <a:schemeClr val="bg1"/>
                </a:solidFill>
                <a:latin typeface="Trebuchet MS" panose="020B0603020202020204" pitchFamily="34" charset="0"/>
              </a:rPr>
              <a:t>Danielle L. Fettes, Ph.D., UCSD</a:t>
            </a:r>
          </a:p>
          <a:p>
            <a:pPr algn="ctr"/>
            <a:r>
              <a:rPr lang="en-US" sz="2400" b="1" dirty="0">
                <a:solidFill>
                  <a:schemeClr val="bg1"/>
                </a:solidFill>
                <a:latin typeface="Trebuchet MS" panose="020B0603020202020204" pitchFamily="34" charset="0"/>
              </a:rPr>
              <a:t>Karla Ledesma, LCSW, SBCS</a:t>
            </a:r>
          </a:p>
          <a:p>
            <a:pPr algn="ctr"/>
            <a:r>
              <a:rPr lang="en-US" sz="2400" b="1" dirty="0">
                <a:solidFill>
                  <a:schemeClr val="bg1"/>
                </a:solidFill>
                <a:latin typeface="Trebuchet MS" panose="020B0603020202020204" pitchFamily="34" charset="0"/>
              </a:rPr>
              <a:t>Tandy Perry, LCSW, SBCS</a:t>
            </a:r>
          </a:p>
          <a:p>
            <a:pPr algn="ctr" eaLnBrk="1" hangingPunct="1">
              <a:defRPr/>
            </a:pPr>
            <a:endParaRPr lang="en-US" sz="4400" i="1" dirty="0">
              <a:latin typeface="+mj-lt"/>
              <a:ea typeface="+mj-ea"/>
              <a:cs typeface="+mj-cs"/>
            </a:endParaRPr>
          </a:p>
        </p:txBody>
      </p:sp>
      <p:sp>
        <p:nvSpPr>
          <p:cNvPr id="10" name="AutoShape 6" descr="Live Wel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4" name="Picture 13"/>
          <p:cNvPicPr>
            <a:picLocks noChangeAspect="1"/>
          </p:cNvPicPr>
          <p:nvPr/>
        </p:nvPicPr>
        <p:blipFill>
          <a:blip r:embed="rId4"/>
          <a:stretch>
            <a:fillRect/>
          </a:stretch>
        </p:blipFill>
        <p:spPr>
          <a:xfrm>
            <a:off x="3684759" y="390510"/>
            <a:ext cx="5267325" cy="1076325"/>
          </a:xfrm>
          <a:prstGeom prst="rect">
            <a:avLst/>
          </a:prstGeom>
        </p:spPr>
      </p:pic>
    </p:spTree>
    <p:extLst>
      <p:ext uri="{BB962C8B-B14F-4D97-AF65-F5344CB8AC3E}">
        <p14:creationId xmlns:p14="http://schemas.microsoft.com/office/powerpoint/2010/main" val="15359250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B978D34-9765-4646-AA03-281E248E7323}"/>
              </a:ext>
            </a:extLst>
          </p:cNvPr>
          <p:cNvSpPr/>
          <p:nvPr/>
        </p:nvSpPr>
        <p:spPr>
          <a:xfrm>
            <a:off x="0" y="-1"/>
            <a:ext cx="4674669" cy="6858000"/>
          </a:xfrm>
          <a:prstGeom prst="rect">
            <a:avLst/>
          </a:prstGeom>
          <a:solidFill>
            <a:srgbClr val="2B445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B84912C-4C53-1B4A-90E7-25144318B654}"/>
              </a:ext>
            </a:extLst>
          </p:cNvPr>
          <p:cNvSpPr txBox="1"/>
          <p:nvPr/>
        </p:nvSpPr>
        <p:spPr>
          <a:xfrm>
            <a:off x="5448602" y="1204961"/>
            <a:ext cx="6063919" cy="1015663"/>
          </a:xfrm>
          <a:prstGeom prst="rect">
            <a:avLst/>
          </a:prstGeom>
          <a:noFill/>
        </p:spPr>
        <p:txBody>
          <a:bodyPr wrap="square" rtlCol="0">
            <a:spAutoFit/>
          </a:bodyPr>
          <a:lstStyle/>
          <a:p>
            <a:r>
              <a:rPr lang="en-US" altLang="en-US" sz="2000" kern="0" dirty="0">
                <a:solidFill>
                  <a:schemeClr val="tx1"/>
                </a:solidFill>
                <a:latin typeface="Trebuchet MS" pitchFamily="34" charset="0"/>
              </a:rPr>
              <a:t>Evidence-based, behavioral parent-training program for families at-risk or reported for physical abuse, emotional abuse or neglect</a:t>
            </a:r>
            <a:endParaRPr lang="en-US" sz="2000" dirty="0">
              <a:solidFill>
                <a:schemeClr val="tx1"/>
              </a:solidFill>
            </a:endParaRPr>
          </a:p>
        </p:txBody>
      </p:sp>
      <p:sp>
        <p:nvSpPr>
          <p:cNvPr id="5" name="Rectangle 4">
            <a:extLst>
              <a:ext uri="{FF2B5EF4-FFF2-40B4-BE49-F238E27FC236}">
                <a16:creationId xmlns:a16="http://schemas.microsoft.com/office/drawing/2014/main" id="{49294A5D-C559-C849-BC61-34BC6FE88E7E}"/>
              </a:ext>
            </a:extLst>
          </p:cNvPr>
          <p:cNvSpPr/>
          <p:nvPr/>
        </p:nvSpPr>
        <p:spPr>
          <a:xfrm>
            <a:off x="4551144" y="1712793"/>
            <a:ext cx="247047" cy="3493970"/>
          </a:xfrm>
          <a:prstGeom prst="rect">
            <a:avLst/>
          </a:prstGeom>
          <a:solidFill>
            <a:srgbClr val="789B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3">
            <a:extLst>
              <a:ext uri="{FF2B5EF4-FFF2-40B4-BE49-F238E27FC236}">
                <a16:creationId xmlns:a16="http://schemas.microsoft.com/office/drawing/2014/main" id="{AB7F8F97-D835-4AD2-BBB4-037FF1707662}"/>
              </a:ext>
            </a:extLst>
          </p:cNvPr>
          <p:cNvSpPr txBox="1">
            <a:spLocks/>
          </p:cNvSpPr>
          <p:nvPr/>
        </p:nvSpPr>
        <p:spPr>
          <a:xfrm>
            <a:off x="757015" y="2789187"/>
            <a:ext cx="3037114" cy="26757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b="1" dirty="0">
                <a:solidFill>
                  <a:schemeClr val="bg1"/>
                </a:solidFill>
              </a:rPr>
              <a:t>SafeCare®</a:t>
            </a:r>
          </a:p>
          <a:p>
            <a:endParaRPr lang="en-US" sz="1200" dirty="0"/>
          </a:p>
          <a:p>
            <a:endParaRPr lang="en-US" sz="3200" dirty="0"/>
          </a:p>
        </p:txBody>
      </p:sp>
      <p:sp>
        <p:nvSpPr>
          <p:cNvPr id="7" name="TextBox 6"/>
          <p:cNvSpPr txBox="1"/>
          <p:nvPr/>
        </p:nvSpPr>
        <p:spPr>
          <a:xfrm>
            <a:off x="5514505" y="2618937"/>
            <a:ext cx="5468470" cy="3016210"/>
          </a:xfrm>
          <a:prstGeom prst="rect">
            <a:avLst/>
          </a:prstGeom>
          <a:noFill/>
        </p:spPr>
        <p:txBody>
          <a:bodyPr wrap="square" rtlCol="0">
            <a:spAutoFit/>
          </a:bodyPr>
          <a:lstStyle/>
          <a:p>
            <a:pPr marL="12700" hangingPunct="0">
              <a:spcAft>
                <a:spcPts val="1200"/>
              </a:spcAft>
              <a:tabLst>
                <a:tab pos="227013" algn="l"/>
              </a:tabLst>
            </a:pPr>
            <a:r>
              <a:rPr lang="en-US" altLang="en-US" sz="2000" kern="0" dirty="0">
                <a:solidFill>
                  <a:schemeClr val="tx2"/>
                </a:solidFill>
                <a:latin typeface="Trebuchet MS" pitchFamily="34" charset="0"/>
              </a:rPr>
              <a:t>• </a:t>
            </a:r>
            <a:r>
              <a:rPr lang="en-US" altLang="en-US" sz="2000" kern="0" dirty="0">
                <a:solidFill>
                  <a:schemeClr val="tx1"/>
                </a:solidFill>
                <a:latin typeface="Trebuchet MS" pitchFamily="34" charset="0"/>
              </a:rPr>
              <a:t>San Diego County since 2008. </a:t>
            </a:r>
          </a:p>
          <a:p>
            <a:pPr marL="12700" hangingPunct="0">
              <a:spcAft>
                <a:spcPts val="1200"/>
              </a:spcAft>
              <a:tabLst>
                <a:tab pos="227013" algn="l"/>
              </a:tabLst>
            </a:pPr>
            <a:r>
              <a:rPr lang="en-US" altLang="en-US" sz="2000" kern="0" dirty="0">
                <a:solidFill>
                  <a:schemeClr val="tx1"/>
                </a:solidFill>
                <a:latin typeface="Trebuchet MS" pitchFamily="34" charset="0"/>
              </a:rPr>
              <a:t>• In-home parenting to families involved with 	Child Welfare Services.</a:t>
            </a:r>
          </a:p>
          <a:p>
            <a:pPr marL="12700" hangingPunct="0">
              <a:spcAft>
                <a:spcPts val="1200"/>
              </a:spcAft>
              <a:tabLst>
                <a:tab pos="227013" algn="l"/>
              </a:tabLst>
            </a:pPr>
            <a:r>
              <a:rPr lang="en-US" altLang="en-US" sz="2000" kern="0" dirty="0">
                <a:solidFill>
                  <a:schemeClr val="tx1"/>
                </a:solidFill>
                <a:latin typeface="Trebuchet MS" pitchFamily="34" charset="0"/>
              </a:rPr>
              <a:t>• Curriculum content:</a:t>
            </a:r>
            <a:br>
              <a:rPr lang="en-US" altLang="en-US" sz="2000" kern="0" dirty="0">
                <a:solidFill>
                  <a:schemeClr val="tx1"/>
                </a:solidFill>
                <a:latin typeface="Trebuchet MS" pitchFamily="34" charset="0"/>
              </a:rPr>
            </a:br>
            <a:r>
              <a:rPr lang="en-US" altLang="en-US" sz="2000" kern="0" dirty="0">
                <a:solidFill>
                  <a:schemeClr val="tx2"/>
                </a:solidFill>
                <a:latin typeface="Trebuchet MS" pitchFamily="34" charset="0"/>
              </a:rPr>
              <a:t>	        </a:t>
            </a:r>
            <a:r>
              <a:rPr lang="en-US" altLang="en-US" sz="2000" kern="0" dirty="0">
                <a:solidFill>
                  <a:schemeClr val="accent1"/>
                </a:solidFill>
                <a:latin typeface="Trebuchet MS" pitchFamily="34" charset="0"/>
              </a:rPr>
              <a:t>Parent Child/Infant Interaction Module</a:t>
            </a:r>
            <a:br>
              <a:rPr lang="en-US" altLang="en-US" sz="2000" kern="0" dirty="0">
                <a:solidFill>
                  <a:schemeClr val="accent1"/>
                </a:solidFill>
                <a:latin typeface="Trebuchet MS" pitchFamily="34" charset="0"/>
              </a:rPr>
            </a:br>
            <a:r>
              <a:rPr lang="en-US" altLang="en-US" sz="2000" kern="0" dirty="0">
                <a:solidFill>
                  <a:schemeClr val="accent1"/>
                </a:solidFill>
                <a:latin typeface="Trebuchet MS" pitchFamily="34" charset="0"/>
              </a:rPr>
              <a:t>	        Health Module</a:t>
            </a:r>
            <a:br>
              <a:rPr lang="en-US" altLang="en-US" sz="2000" kern="0" dirty="0">
                <a:solidFill>
                  <a:schemeClr val="accent1"/>
                </a:solidFill>
                <a:latin typeface="Trebuchet MS" pitchFamily="34" charset="0"/>
              </a:rPr>
            </a:br>
            <a:r>
              <a:rPr lang="en-US" altLang="en-US" sz="2000" kern="0" dirty="0">
                <a:solidFill>
                  <a:schemeClr val="accent1"/>
                </a:solidFill>
                <a:latin typeface="Trebuchet MS" pitchFamily="34" charset="0"/>
              </a:rPr>
              <a:t>	        Home Safety Module</a:t>
            </a:r>
          </a:p>
          <a:p>
            <a:pPr marL="12700" hangingPunct="0">
              <a:spcAft>
                <a:spcPts val="1200"/>
              </a:spcAft>
              <a:tabLst>
                <a:tab pos="227013" algn="l"/>
              </a:tabLst>
            </a:pPr>
            <a:r>
              <a:rPr lang="en-US" altLang="en-US" sz="2000" kern="0" dirty="0">
                <a:solidFill>
                  <a:schemeClr val="tx2"/>
                </a:solidFill>
                <a:latin typeface="Trebuchet MS" pitchFamily="34" charset="0"/>
              </a:rPr>
              <a:t>•	</a:t>
            </a:r>
            <a:r>
              <a:rPr lang="en-US" altLang="en-US" sz="2000" kern="0" dirty="0">
                <a:solidFill>
                  <a:schemeClr val="tx1"/>
                </a:solidFill>
                <a:latin typeface="Trebuchet MS" pitchFamily="34" charset="0"/>
              </a:rPr>
              <a:t>Services provided 6 - 9 months</a:t>
            </a:r>
            <a:endParaRPr lang="en-US" sz="2000" dirty="0">
              <a:solidFill>
                <a:schemeClr val="tx1"/>
              </a:solidFill>
            </a:endParaRPr>
          </a:p>
        </p:txBody>
      </p:sp>
      <p:pic>
        <p:nvPicPr>
          <p:cNvPr id="8" name="Picture 7">
            <a:extLst>
              <a:ext uri="{FF2B5EF4-FFF2-40B4-BE49-F238E27FC236}">
                <a16:creationId xmlns:a16="http://schemas.microsoft.com/office/drawing/2014/main" id="{1AEF307A-C8D5-CC4D-B1BD-F6D030AF20F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92191" y="341136"/>
            <a:ext cx="918007" cy="943448"/>
          </a:xfrm>
          <a:prstGeom prst="rect">
            <a:avLst/>
          </a:prstGeom>
        </p:spPr>
      </p:pic>
    </p:spTree>
    <p:extLst>
      <p:ext uri="{BB962C8B-B14F-4D97-AF65-F5344CB8AC3E}">
        <p14:creationId xmlns:p14="http://schemas.microsoft.com/office/powerpoint/2010/main" val="219843402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963883E-D6E2-C34D-AFC0-522F7E90EB21}"/>
              </a:ext>
            </a:extLst>
          </p:cNvPr>
          <p:cNvSpPr/>
          <p:nvPr/>
        </p:nvSpPr>
        <p:spPr>
          <a:xfrm>
            <a:off x="0" y="0"/>
            <a:ext cx="12192000" cy="2088682"/>
          </a:xfrm>
          <a:prstGeom prst="rect">
            <a:avLst/>
          </a:prstGeom>
          <a:solidFill>
            <a:srgbClr val="2B445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1C1BD864-C39E-0B48-B476-2D1765065FD1}"/>
              </a:ext>
            </a:extLst>
          </p:cNvPr>
          <p:cNvSpPr/>
          <p:nvPr/>
        </p:nvSpPr>
        <p:spPr>
          <a:xfrm rot="5400000">
            <a:off x="5972477" y="471785"/>
            <a:ext cx="247047" cy="3233794"/>
          </a:xfrm>
          <a:prstGeom prst="rect">
            <a:avLst/>
          </a:prstGeom>
          <a:solidFill>
            <a:srgbClr val="789B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D5F8C10-387C-264A-8FDB-E9DE73904F43}"/>
              </a:ext>
            </a:extLst>
          </p:cNvPr>
          <p:cNvSpPr txBox="1"/>
          <p:nvPr/>
        </p:nvSpPr>
        <p:spPr>
          <a:xfrm>
            <a:off x="2539409" y="26166"/>
            <a:ext cx="6973646" cy="1938992"/>
          </a:xfrm>
          <a:prstGeom prst="rect">
            <a:avLst/>
          </a:prstGeom>
          <a:noFill/>
        </p:spPr>
        <p:txBody>
          <a:bodyPr wrap="square" rtlCol="0">
            <a:spAutoFit/>
          </a:bodyPr>
          <a:lstStyle/>
          <a:p>
            <a:pPr algn="ctr"/>
            <a:r>
              <a:rPr lang="en-US" sz="4000" b="1" dirty="0">
                <a:solidFill>
                  <a:schemeClr val="bg1"/>
                </a:solidFill>
              </a:rPr>
              <a:t>Why expand our in-home parenting curriculum for families involved with CWS?</a:t>
            </a:r>
            <a:endParaRPr lang="en-US" sz="4000" b="1" dirty="0">
              <a:solidFill>
                <a:schemeClr val="bg1"/>
              </a:solidFill>
              <a:latin typeface="Montserrat" pitchFamily="2" charset="77"/>
              <a:cs typeface="Arial" panose="020B0604020202020204" pitchFamily="34" charset="0"/>
            </a:endParaRPr>
          </a:p>
        </p:txBody>
      </p:sp>
      <p:graphicFrame>
        <p:nvGraphicFramePr>
          <p:cNvPr id="7" name="Diagram 6"/>
          <p:cNvGraphicFramePr/>
          <p:nvPr>
            <p:extLst/>
          </p:nvPr>
        </p:nvGraphicFramePr>
        <p:xfrm>
          <a:off x="32389" y="2507734"/>
          <a:ext cx="5240867" cy="3513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p:cNvSpPr txBox="1"/>
          <p:nvPr/>
        </p:nvSpPr>
        <p:spPr>
          <a:xfrm>
            <a:off x="5829010" y="2641291"/>
            <a:ext cx="6058190" cy="4955203"/>
          </a:xfrm>
          <a:prstGeom prst="rect">
            <a:avLst/>
          </a:prstGeom>
          <a:noFill/>
        </p:spPr>
        <p:txBody>
          <a:bodyPr wrap="square" rtlCol="0">
            <a:spAutoFit/>
          </a:bodyPr>
          <a:lstStyle/>
          <a:p>
            <a:pPr marL="285750" indent="-285750">
              <a:buFont typeface="Arial" panose="020B0604020202020204" pitchFamily="34" charset="0"/>
              <a:buChar char="•"/>
            </a:pPr>
            <a:r>
              <a:rPr lang="en-US" sz="2000" b="1" dirty="0">
                <a:solidFill>
                  <a:schemeClr val="tx1"/>
                </a:solidFill>
                <a:latin typeface="Trebuchet MS" panose="020B0603020202020204" pitchFamily="34" charset="0"/>
              </a:rPr>
              <a:t>Overlap of child maltreatment and exposure to domestic violence</a:t>
            </a:r>
          </a:p>
          <a:p>
            <a:pPr marL="285750" indent="-285750">
              <a:buFont typeface="Arial" panose="020B0604020202020204" pitchFamily="34" charset="0"/>
              <a:buChar char="•"/>
            </a:pPr>
            <a:endParaRPr lang="en-US" sz="2000" b="1" dirty="0">
              <a:solidFill>
                <a:schemeClr val="tx1"/>
              </a:solidFill>
              <a:latin typeface="Trebuchet MS" panose="020B0603020202020204" pitchFamily="34" charset="0"/>
            </a:endParaRPr>
          </a:p>
          <a:p>
            <a:pPr marL="285750" indent="-285750">
              <a:buFont typeface="Arial" panose="020B0604020202020204" pitchFamily="34" charset="0"/>
              <a:buChar char="•"/>
            </a:pPr>
            <a:r>
              <a:rPr lang="en-US" sz="2000" b="1" dirty="0">
                <a:solidFill>
                  <a:schemeClr val="tx1"/>
                </a:solidFill>
                <a:latin typeface="Trebuchet MS" panose="020B0603020202020204" pitchFamily="34" charset="0"/>
              </a:rPr>
              <a:t>Both systems working collaboratively toward shared goals </a:t>
            </a:r>
          </a:p>
          <a:p>
            <a:pPr marL="285750" indent="-285750">
              <a:buFont typeface="Arial" panose="020B0604020202020204" pitchFamily="34" charset="0"/>
              <a:buChar char="•"/>
            </a:pPr>
            <a:endParaRPr lang="en-US" sz="2000" b="1" dirty="0">
              <a:solidFill>
                <a:schemeClr val="tx1"/>
              </a:solidFill>
              <a:latin typeface="Trebuchet MS" panose="020B0603020202020204" pitchFamily="34" charset="0"/>
            </a:endParaRPr>
          </a:p>
          <a:p>
            <a:pPr marL="285750" indent="-285750">
              <a:buFont typeface="Arial" panose="020B0604020202020204" pitchFamily="34" charset="0"/>
              <a:buChar char="•"/>
            </a:pPr>
            <a:r>
              <a:rPr lang="en-US" sz="2000" b="1" dirty="0">
                <a:solidFill>
                  <a:schemeClr val="tx1"/>
                </a:solidFill>
                <a:latin typeface="Trebuchet MS" panose="020B0603020202020204" pitchFamily="34" charset="0"/>
              </a:rPr>
              <a:t>Healing the parent-child relationship</a:t>
            </a:r>
          </a:p>
          <a:p>
            <a:pPr marL="285750" indent="-285750">
              <a:buFont typeface="Arial" panose="020B0604020202020204" pitchFamily="34" charset="0"/>
              <a:buChar char="•"/>
            </a:pPr>
            <a:endParaRPr lang="en-US" sz="2000" b="1" dirty="0">
              <a:solidFill>
                <a:schemeClr val="tx1"/>
              </a:solidFill>
              <a:latin typeface="Trebuchet MS" panose="020B0603020202020204" pitchFamily="34" charset="0"/>
            </a:endParaRPr>
          </a:p>
          <a:p>
            <a:pPr marL="285750" indent="-285750">
              <a:buFont typeface="Arial" panose="020B0604020202020204" pitchFamily="34" charset="0"/>
              <a:buChar char="•"/>
            </a:pPr>
            <a:r>
              <a:rPr lang="en-US" sz="2000" b="1" dirty="0">
                <a:solidFill>
                  <a:schemeClr val="tx1"/>
                </a:solidFill>
                <a:latin typeface="Trebuchet MS" panose="020B0603020202020204" pitchFamily="34" charset="0"/>
              </a:rPr>
              <a:t>Removing barriers to accessing services (transportation, childcare, DV services under-funded)</a:t>
            </a:r>
          </a:p>
          <a:p>
            <a:endParaRPr lang="en-US" sz="1600" dirty="0">
              <a:solidFill>
                <a:schemeClr val="tx1"/>
              </a:solidFill>
            </a:endParaRPr>
          </a:p>
          <a:p>
            <a:pPr marL="285750" indent="-285750">
              <a:buFont typeface="Arial" panose="020B0604020202020204" pitchFamily="34" charset="0"/>
              <a:buChar char="•"/>
            </a:pPr>
            <a:endParaRPr lang="en-US" sz="1600" dirty="0">
              <a:solidFill>
                <a:schemeClr val="tx1"/>
              </a:solidFill>
            </a:endParaRP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US" sz="1600" dirty="0"/>
          </a:p>
        </p:txBody>
      </p:sp>
      <p:pic>
        <p:nvPicPr>
          <p:cNvPr id="9" name="Picture 8">
            <a:extLst>
              <a:ext uri="{FF2B5EF4-FFF2-40B4-BE49-F238E27FC236}">
                <a16:creationId xmlns:a16="http://schemas.microsoft.com/office/drawing/2014/main" id="{DF0EDD26-C592-E44D-A925-FA389EDFC2C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530211" y="552609"/>
            <a:ext cx="914333" cy="939672"/>
          </a:xfrm>
          <a:prstGeom prst="rect">
            <a:avLst/>
          </a:prstGeom>
        </p:spPr>
      </p:pic>
    </p:spTree>
    <p:extLst>
      <p:ext uri="{BB962C8B-B14F-4D97-AF65-F5344CB8AC3E}">
        <p14:creationId xmlns:p14="http://schemas.microsoft.com/office/powerpoint/2010/main" val="153967140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9DB6534-707A-2E48-9CE5-D6B12794852D}"/>
              </a:ext>
            </a:extLst>
          </p:cNvPr>
          <p:cNvSpPr/>
          <p:nvPr/>
        </p:nvSpPr>
        <p:spPr>
          <a:xfrm>
            <a:off x="-13063" y="0"/>
            <a:ext cx="4674669" cy="6858000"/>
          </a:xfrm>
          <a:prstGeom prst="rect">
            <a:avLst/>
          </a:prstGeom>
          <a:solidFill>
            <a:srgbClr val="2B445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82C4706-C7C3-414F-ABD4-CFF9FD1C0312}"/>
              </a:ext>
            </a:extLst>
          </p:cNvPr>
          <p:cNvSpPr txBox="1"/>
          <p:nvPr/>
        </p:nvSpPr>
        <p:spPr>
          <a:xfrm>
            <a:off x="888855" y="2094503"/>
            <a:ext cx="3177341" cy="2308324"/>
          </a:xfrm>
          <a:prstGeom prst="rect">
            <a:avLst/>
          </a:prstGeom>
          <a:noFill/>
        </p:spPr>
        <p:txBody>
          <a:bodyPr wrap="square" rtlCol="0">
            <a:spAutoFit/>
          </a:bodyPr>
          <a:lstStyle/>
          <a:p>
            <a:r>
              <a:rPr lang="en-US" sz="3600" b="1" dirty="0">
                <a:solidFill>
                  <a:schemeClr val="bg1"/>
                </a:solidFill>
              </a:rPr>
              <a:t>The Healthy Relationships Module of SafeCare®</a:t>
            </a:r>
          </a:p>
        </p:txBody>
      </p:sp>
      <p:sp>
        <p:nvSpPr>
          <p:cNvPr id="5" name="Rectangle 4">
            <a:extLst>
              <a:ext uri="{FF2B5EF4-FFF2-40B4-BE49-F238E27FC236}">
                <a16:creationId xmlns:a16="http://schemas.microsoft.com/office/drawing/2014/main" id="{008F5AFD-DE85-144E-A366-1C474B3B2BE0}"/>
              </a:ext>
            </a:extLst>
          </p:cNvPr>
          <p:cNvSpPr/>
          <p:nvPr/>
        </p:nvSpPr>
        <p:spPr>
          <a:xfrm>
            <a:off x="4551144" y="1712793"/>
            <a:ext cx="247047" cy="3493970"/>
          </a:xfrm>
          <a:prstGeom prst="rect">
            <a:avLst/>
          </a:prstGeom>
          <a:solidFill>
            <a:srgbClr val="789B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AEF307A-C8D5-CC4D-B1BD-F6D030AF20F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92191" y="341136"/>
            <a:ext cx="918007" cy="943448"/>
          </a:xfrm>
          <a:prstGeom prst="rect">
            <a:avLst/>
          </a:prstGeom>
        </p:spPr>
      </p:pic>
      <p:sp>
        <p:nvSpPr>
          <p:cNvPr id="7" name="Title 3">
            <a:extLst>
              <a:ext uri="{FF2B5EF4-FFF2-40B4-BE49-F238E27FC236}">
                <a16:creationId xmlns:a16="http://schemas.microsoft.com/office/drawing/2014/main" id="{0F2F602A-563F-48D4-AF47-87B7D1295BED}"/>
              </a:ext>
            </a:extLst>
          </p:cNvPr>
          <p:cNvSpPr txBox="1">
            <a:spLocks/>
          </p:cNvSpPr>
          <p:nvPr/>
        </p:nvSpPr>
        <p:spPr>
          <a:xfrm>
            <a:off x="5049624" y="714351"/>
            <a:ext cx="5763823" cy="5813438"/>
          </a:xfrm>
          <a:prstGeom prst="rect">
            <a:avLst/>
          </a:prstGeom>
          <a:ln>
            <a:noFill/>
          </a:ln>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a:latin typeface="Trebuchet MS" panose="020B0603020202020204" pitchFamily="34" charset="0"/>
              </a:rPr>
              <a:t>Designed to help parents learn about the qualities of healthy &amp; unhealthy behaviors</a:t>
            </a:r>
            <a:br>
              <a:rPr lang="en-US" sz="2000" dirty="0">
                <a:latin typeface="Trebuchet MS" panose="020B0603020202020204" pitchFamily="34" charset="0"/>
              </a:rPr>
            </a:br>
            <a:r>
              <a:rPr lang="en-US" sz="2000" dirty="0">
                <a:latin typeface="Trebuchet MS" panose="020B0603020202020204" pitchFamily="34" charset="0"/>
              </a:rPr>
              <a:t/>
            </a:r>
            <a:br>
              <a:rPr lang="en-US" sz="2000" dirty="0">
                <a:latin typeface="Trebuchet MS" panose="020B0603020202020204" pitchFamily="34" charset="0"/>
              </a:rPr>
            </a:br>
            <a:r>
              <a:rPr lang="en-US" sz="2000" dirty="0">
                <a:latin typeface="Trebuchet MS" panose="020B0603020202020204" pitchFamily="34" charset="0"/>
              </a:rPr>
              <a:t>Empower parents to examine and improve their relationships</a:t>
            </a:r>
            <a:br>
              <a:rPr lang="en-US" sz="2000" dirty="0">
                <a:latin typeface="Trebuchet MS" panose="020B0603020202020204" pitchFamily="34" charset="0"/>
              </a:rPr>
            </a:br>
            <a:r>
              <a:rPr lang="en-US" sz="2000" dirty="0">
                <a:latin typeface="Trebuchet MS" panose="020B0603020202020204" pitchFamily="34" charset="0"/>
              </a:rPr>
              <a:t/>
            </a:r>
            <a:br>
              <a:rPr lang="en-US" sz="2000" dirty="0">
                <a:latin typeface="Trebuchet MS" panose="020B0603020202020204" pitchFamily="34" charset="0"/>
              </a:rPr>
            </a:br>
            <a:r>
              <a:rPr lang="en-US" sz="2000" dirty="0">
                <a:latin typeface="Trebuchet MS" panose="020B0603020202020204" pitchFamily="34" charset="0"/>
              </a:rPr>
              <a:t>Personal relationships are not limited to intimate partner relationships	</a:t>
            </a:r>
            <a:br>
              <a:rPr lang="en-US" sz="2000" dirty="0">
                <a:latin typeface="Trebuchet MS" panose="020B0603020202020204" pitchFamily="34" charset="0"/>
              </a:rPr>
            </a:br>
            <a:r>
              <a:rPr lang="en-US" altLang="en-US" sz="2000" dirty="0">
                <a:latin typeface="Trebuchet MS" panose="020B0603020202020204" pitchFamily="34" charset="0"/>
                <a:cs typeface="Arial" charset="0"/>
                <a:sym typeface="Arial" charset="0"/>
              </a:rPr>
              <a:t/>
            </a:r>
            <a:br>
              <a:rPr lang="en-US" altLang="en-US" sz="2000" dirty="0">
                <a:latin typeface="Trebuchet MS" panose="020B0603020202020204" pitchFamily="34" charset="0"/>
                <a:cs typeface="Arial" charset="0"/>
                <a:sym typeface="Arial" charset="0"/>
              </a:rPr>
            </a:br>
            <a:r>
              <a:rPr lang="en-US" altLang="en-US" sz="2000" dirty="0">
                <a:latin typeface="Trebuchet MS" panose="020B0603020202020204" pitchFamily="34" charset="0"/>
                <a:cs typeface="Arial" charset="0"/>
                <a:sym typeface="Arial" charset="0"/>
              </a:rPr>
              <a:t>Educate how relationships can affect the health and well-being of the parent and child</a:t>
            </a:r>
            <a:br>
              <a:rPr lang="en-US" altLang="en-US" sz="2000" dirty="0">
                <a:latin typeface="Trebuchet MS" panose="020B0603020202020204" pitchFamily="34" charset="0"/>
                <a:cs typeface="Arial" charset="0"/>
                <a:sym typeface="Arial" charset="0"/>
              </a:rPr>
            </a:br>
            <a:r>
              <a:rPr lang="en-US" altLang="en-US" sz="2000" dirty="0">
                <a:latin typeface="Trebuchet MS" panose="020B0603020202020204" pitchFamily="34" charset="0"/>
                <a:cs typeface="Arial" charset="0"/>
                <a:sym typeface="Arial" charset="0"/>
              </a:rPr>
              <a:t/>
            </a:r>
            <a:br>
              <a:rPr lang="en-US" altLang="en-US" sz="2000" dirty="0">
                <a:latin typeface="Trebuchet MS" panose="020B0603020202020204" pitchFamily="34" charset="0"/>
                <a:cs typeface="Arial" charset="0"/>
                <a:sym typeface="Arial" charset="0"/>
              </a:rPr>
            </a:br>
            <a:r>
              <a:rPr lang="en-US" altLang="en-US" sz="2000" dirty="0">
                <a:latin typeface="Trebuchet MS" panose="020B0603020202020204" pitchFamily="34" charset="0"/>
                <a:cs typeface="Arial" charset="0"/>
                <a:sym typeface="Arial" charset="0"/>
              </a:rPr>
              <a:t>Teach effective communication skills which are designed to improve the quality of their relationship and reduce conflict</a:t>
            </a:r>
            <a:endParaRPr lang="en-US" sz="2000" dirty="0">
              <a:latin typeface="Trebuchet MS" panose="020B0603020202020204" pitchFamily="34" charset="0"/>
            </a:endParaRPr>
          </a:p>
        </p:txBody>
      </p:sp>
    </p:spTree>
    <p:extLst>
      <p:ext uri="{BB962C8B-B14F-4D97-AF65-F5344CB8AC3E}">
        <p14:creationId xmlns:p14="http://schemas.microsoft.com/office/powerpoint/2010/main" val="381243254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963883E-D6E2-C34D-AFC0-522F7E90EB21}"/>
              </a:ext>
            </a:extLst>
          </p:cNvPr>
          <p:cNvSpPr/>
          <p:nvPr/>
        </p:nvSpPr>
        <p:spPr>
          <a:xfrm>
            <a:off x="0" y="0"/>
            <a:ext cx="12192000" cy="2088682"/>
          </a:xfrm>
          <a:prstGeom prst="rect">
            <a:avLst/>
          </a:prstGeom>
          <a:solidFill>
            <a:srgbClr val="2B445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1C1BD864-C39E-0B48-B476-2D1765065FD1}"/>
              </a:ext>
            </a:extLst>
          </p:cNvPr>
          <p:cNvSpPr/>
          <p:nvPr/>
        </p:nvSpPr>
        <p:spPr>
          <a:xfrm rot="5400000">
            <a:off x="5972477" y="471785"/>
            <a:ext cx="247047" cy="3233794"/>
          </a:xfrm>
          <a:prstGeom prst="rect">
            <a:avLst/>
          </a:prstGeom>
          <a:solidFill>
            <a:srgbClr val="789B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D5F8C10-387C-264A-8FDB-E9DE73904F43}"/>
              </a:ext>
            </a:extLst>
          </p:cNvPr>
          <p:cNvSpPr txBox="1"/>
          <p:nvPr/>
        </p:nvSpPr>
        <p:spPr>
          <a:xfrm>
            <a:off x="766119" y="585712"/>
            <a:ext cx="10783330" cy="707886"/>
          </a:xfrm>
          <a:prstGeom prst="rect">
            <a:avLst/>
          </a:prstGeom>
          <a:noFill/>
        </p:spPr>
        <p:txBody>
          <a:bodyPr wrap="square" rtlCol="0">
            <a:spAutoFit/>
          </a:bodyPr>
          <a:lstStyle/>
          <a:p>
            <a:pPr algn="ctr"/>
            <a:r>
              <a:rPr lang="en-US" sz="4000" b="1" dirty="0">
                <a:solidFill>
                  <a:schemeClr val="bg1"/>
                </a:solidFill>
                <a:latin typeface="Trebuchet MS" panose="020B0603020202020204" pitchFamily="34" charset="0"/>
              </a:rPr>
              <a:t>Implemented in the home environment</a:t>
            </a:r>
          </a:p>
        </p:txBody>
      </p:sp>
      <p:pic>
        <p:nvPicPr>
          <p:cNvPr id="9" name="Picture 2">
            <a:extLst>
              <a:ext uri="{FF2B5EF4-FFF2-40B4-BE49-F238E27FC236}">
                <a16:creationId xmlns:a16="http://schemas.microsoft.com/office/drawing/2014/main" id="{08920197-6E3A-408A-9AFE-C94D0534D59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444"/>
          <a:stretch/>
        </p:blipFill>
        <p:spPr bwMode="auto">
          <a:xfrm rot="10800000">
            <a:off x="0" y="2088682"/>
            <a:ext cx="12192000" cy="51188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a:extLst>
              <a:ext uri="{FF2B5EF4-FFF2-40B4-BE49-F238E27FC236}">
                <a16:creationId xmlns:a16="http://schemas.microsoft.com/office/drawing/2014/main" id="{DF0EDD26-C592-E44D-A925-FA389EDFC2C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87377" y="469819"/>
            <a:ext cx="914333" cy="939672"/>
          </a:xfrm>
          <a:prstGeom prst="rect">
            <a:avLst/>
          </a:prstGeom>
        </p:spPr>
      </p:pic>
    </p:spTree>
    <p:extLst>
      <p:ext uri="{BB962C8B-B14F-4D97-AF65-F5344CB8AC3E}">
        <p14:creationId xmlns:p14="http://schemas.microsoft.com/office/powerpoint/2010/main" val="60936762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963883E-D6E2-C34D-AFC0-522F7E90EB21}"/>
              </a:ext>
            </a:extLst>
          </p:cNvPr>
          <p:cNvSpPr/>
          <p:nvPr/>
        </p:nvSpPr>
        <p:spPr>
          <a:xfrm>
            <a:off x="0" y="0"/>
            <a:ext cx="12192000" cy="2088682"/>
          </a:xfrm>
          <a:prstGeom prst="rect">
            <a:avLst/>
          </a:prstGeom>
          <a:solidFill>
            <a:srgbClr val="2B445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1C1BD864-C39E-0B48-B476-2D1765065FD1}"/>
              </a:ext>
            </a:extLst>
          </p:cNvPr>
          <p:cNvSpPr/>
          <p:nvPr/>
        </p:nvSpPr>
        <p:spPr>
          <a:xfrm rot="5400000">
            <a:off x="5972477" y="471785"/>
            <a:ext cx="247047" cy="3233794"/>
          </a:xfrm>
          <a:prstGeom prst="rect">
            <a:avLst/>
          </a:prstGeom>
          <a:solidFill>
            <a:srgbClr val="789B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D5F8C10-387C-264A-8FDB-E9DE73904F43}"/>
              </a:ext>
            </a:extLst>
          </p:cNvPr>
          <p:cNvSpPr txBox="1"/>
          <p:nvPr/>
        </p:nvSpPr>
        <p:spPr>
          <a:xfrm>
            <a:off x="478784" y="631618"/>
            <a:ext cx="11521447" cy="707886"/>
          </a:xfrm>
          <a:prstGeom prst="rect">
            <a:avLst/>
          </a:prstGeom>
          <a:noFill/>
        </p:spPr>
        <p:txBody>
          <a:bodyPr wrap="square" rtlCol="0">
            <a:spAutoFit/>
          </a:bodyPr>
          <a:lstStyle/>
          <a:p>
            <a:pPr algn="ctr"/>
            <a:r>
              <a:rPr lang="en-US" sz="4000" b="1" dirty="0">
                <a:solidFill>
                  <a:schemeClr val="bg1"/>
                </a:solidFill>
                <a:latin typeface="Trebuchet MS" panose="020B0603020202020204" pitchFamily="34" charset="0"/>
              </a:rPr>
              <a:t>Trauma-Informed &amp; Culturally-Specific Services</a:t>
            </a:r>
          </a:p>
        </p:txBody>
      </p:sp>
      <p:graphicFrame>
        <p:nvGraphicFramePr>
          <p:cNvPr id="6" name="Content Placeholder 2">
            <a:extLst>
              <a:ext uri="{FF2B5EF4-FFF2-40B4-BE49-F238E27FC236}">
                <a16:creationId xmlns:a16="http://schemas.microsoft.com/office/drawing/2014/main" id="{3255506F-4AD2-DD86-C1C9-D9C64F519CC5}"/>
              </a:ext>
            </a:extLst>
          </p:cNvPr>
          <p:cNvGraphicFramePr>
            <a:graphicFrameLocks/>
          </p:cNvGraphicFramePr>
          <p:nvPr>
            <p:extLst/>
          </p:nvPr>
        </p:nvGraphicFramePr>
        <p:xfrm>
          <a:off x="1124434" y="2608695"/>
          <a:ext cx="10058400" cy="3786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415076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7"/>
          <p:cNvSpPr txBox="1"/>
          <p:nvPr/>
        </p:nvSpPr>
        <p:spPr>
          <a:xfrm>
            <a:off x="460375" y="447654"/>
            <a:ext cx="8873412"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a:solidFill>
                  <a:schemeClr val="dk1"/>
                </a:solidFill>
                <a:latin typeface="Trebuchet MS"/>
                <a:ea typeface="Trebuchet MS"/>
                <a:cs typeface="Trebuchet MS"/>
                <a:sym typeface="Trebuchet MS"/>
              </a:rPr>
              <a:t>Housekeeping</a:t>
            </a:r>
            <a:endParaRPr sz="4800">
              <a:solidFill>
                <a:schemeClr val="dk1"/>
              </a:solidFill>
              <a:latin typeface="Trebuchet MS"/>
              <a:ea typeface="Trebuchet MS"/>
              <a:cs typeface="Trebuchet MS"/>
              <a:sym typeface="Trebuchet MS"/>
            </a:endParaRPr>
          </a:p>
        </p:txBody>
      </p:sp>
      <p:sp>
        <p:nvSpPr>
          <p:cNvPr id="177" name="Google Shape;177;p27"/>
          <p:cNvSpPr txBox="1"/>
          <p:nvPr/>
        </p:nvSpPr>
        <p:spPr>
          <a:xfrm>
            <a:off x="1246565" y="1780330"/>
            <a:ext cx="8445335"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Trebuchet MS"/>
              <a:buNone/>
            </a:pPr>
            <a:r>
              <a:rPr lang="en-US" sz="2000" b="0" i="0" u="none" strike="noStrike" cap="none" dirty="0">
                <a:solidFill>
                  <a:srgbClr val="000000"/>
                </a:solidFill>
                <a:latin typeface="Trebuchet MS"/>
                <a:ea typeface="Trebuchet MS"/>
                <a:cs typeface="Trebuchet MS"/>
                <a:sym typeface="Trebuchet MS"/>
              </a:rPr>
              <a:t>Everyone should be muted except for the designated speakers</a:t>
            </a:r>
            <a:endParaRPr sz="2000" b="0" i="0" u="none" strike="noStrike" cap="none" dirty="0">
              <a:solidFill>
                <a:srgbClr val="000000"/>
              </a:solidFill>
              <a:latin typeface="Trebuchet MS"/>
              <a:ea typeface="Trebuchet MS"/>
              <a:cs typeface="Trebuchet MS"/>
              <a:sym typeface="Trebuchet MS"/>
            </a:endParaRPr>
          </a:p>
        </p:txBody>
      </p:sp>
      <p:pic>
        <p:nvPicPr>
          <p:cNvPr id="178" name="Google Shape;178;p27" descr="muted icon | IconBros"/>
          <p:cNvPicPr preferRelativeResize="0"/>
          <p:nvPr/>
        </p:nvPicPr>
        <p:blipFill rotWithShape="1">
          <a:blip r:embed="rId3">
            <a:alphaModFix/>
          </a:blip>
          <a:srcRect/>
          <a:stretch/>
        </p:blipFill>
        <p:spPr>
          <a:xfrm>
            <a:off x="433036" y="1709360"/>
            <a:ext cx="656061" cy="656061"/>
          </a:xfrm>
          <a:prstGeom prst="rect">
            <a:avLst/>
          </a:prstGeom>
          <a:noFill/>
          <a:ln>
            <a:noFill/>
          </a:ln>
        </p:spPr>
      </p:pic>
      <p:pic>
        <p:nvPicPr>
          <p:cNvPr id="179" name="Google Shape;179;p27" descr="Chat Icon Svg Png Icon Free Download (#381628) - OnlineWebFonts.COM"/>
          <p:cNvPicPr preferRelativeResize="0"/>
          <p:nvPr/>
        </p:nvPicPr>
        <p:blipFill rotWithShape="1">
          <a:blip r:embed="rId4">
            <a:alphaModFix/>
          </a:blip>
          <a:srcRect/>
          <a:stretch/>
        </p:blipFill>
        <p:spPr>
          <a:xfrm>
            <a:off x="471333" y="2968154"/>
            <a:ext cx="566194" cy="524596"/>
          </a:xfrm>
          <a:prstGeom prst="rect">
            <a:avLst/>
          </a:prstGeom>
          <a:noFill/>
          <a:ln>
            <a:noFill/>
          </a:ln>
        </p:spPr>
      </p:pic>
      <p:sp>
        <p:nvSpPr>
          <p:cNvPr id="180" name="Google Shape;180;p27"/>
          <p:cNvSpPr txBox="1"/>
          <p:nvPr/>
        </p:nvSpPr>
        <p:spPr>
          <a:xfrm>
            <a:off x="1246565" y="2621646"/>
            <a:ext cx="9436800" cy="12618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Trebuchet MS"/>
              <a:buNone/>
            </a:pPr>
            <a:r>
              <a:rPr lang="en-US" sz="2000" b="0" i="0" u="none" strike="noStrike" cap="none" dirty="0">
                <a:solidFill>
                  <a:srgbClr val="000000"/>
                </a:solidFill>
                <a:latin typeface="Trebuchet MS"/>
                <a:ea typeface="Trebuchet MS"/>
                <a:cs typeface="Trebuchet MS"/>
                <a:sym typeface="Trebuchet MS"/>
              </a:rPr>
              <a:t>Please direct questions and comments to the chat. We are monitoring chat activity and will address questions and comments as needed</a:t>
            </a:r>
            <a:r>
              <a:rPr lang="en-US" sz="2800" b="0" i="0" u="none" strike="noStrike" cap="none" dirty="0">
                <a:solidFill>
                  <a:srgbClr val="000000"/>
                </a:solidFill>
                <a:latin typeface="Arial"/>
                <a:ea typeface="Arial"/>
                <a:cs typeface="Arial"/>
                <a:sym typeface="Arial"/>
              </a:rPr>
              <a:t>. </a:t>
            </a:r>
            <a:r>
              <a:rPr lang="en-US" sz="2000" dirty="0" smtClean="0">
                <a:latin typeface="Trebuchet MS" panose="020B0603020202020204" pitchFamily="34" charset="0"/>
              </a:rPr>
              <a:t>Check the chat for the CPM Practice and Leadership Behavior document as well.</a:t>
            </a:r>
            <a:r>
              <a:rPr lang="en-US" sz="2800" dirty="0" smtClean="0"/>
              <a:t> </a:t>
            </a:r>
            <a:endParaRPr sz="2800" b="0" i="0" u="none" strike="noStrike" cap="none" dirty="0">
              <a:solidFill>
                <a:srgbClr val="000000"/>
              </a:solidFill>
              <a:latin typeface="Arial"/>
              <a:ea typeface="Arial"/>
              <a:cs typeface="Arial"/>
              <a:sym typeface="Arial"/>
            </a:endParaRPr>
          </a:p>
        </p:txBody>
      </p:sp>
      <p:pic>
        <p:nvPicPr>
          <p:cNvPr id="181" name="Google Shape;181;p27" descr="Sending Email Icon | IconBros"/>
          <p:cNvPicPr preferRelativeResize="0"/>
          <p:nvPr/>
        </p:nvPicPr>
        <p:blipFill rotWithShape="1">
          <a:blip r:embed="rId5">
            <a:alphaModFix/>
          </a:blip>
          <a:srcRect/>
          <a:stretch/>
        </p:blipFill>
        <p:spPr>
          <a:xfrm>
            <a:off x="361335" y="4157687"/>
            <a:ext cx="786190" cy="786190"/>
          </a:xfrm>
          <a:prstGeom prst="rect">
            <a:avLst/>
          </a:prstGeom>
          <a:noFill/>
          <a:ln>
            <a:noFill/>
          </a:ln>
        </p:spPr>
      </p:pic>
      <p:sp>
        <p:nvSpPr>
          <p:cNvPr id="182" name="Google Shape;182;p27"/>
          <p:cNvSpPr txBox="1"/>
          <p:nvPr/>
        </p:nvSpPr>
        <p:spPr>
          <a:xfrm>
            <a:off x="1246565" y="3816796"/>
            <a:ext cx="9511500" cy="1015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000" dirty="0">
              <a:solidFill>
                <a:schemeClr val="dk1"/>
              </a:solidFill>
              <a:latin typeface="Trebuchet MS"/>
              <a:ea typeface="Trebuchet MS"/>
              <a:cs typeface="Trebuchet MS"/>
              <a:sym typeface="Trebuchet MS"/>
            </a:endParaRPr>
          </a:p>
          <a:p>
            <a:pPr marL="0" marR="0" lvl="0" indent="0" algn="l" rtl="0">
              <a:spcBef>
                <a:spcPts val="0"/>
              </a:spcBef>
              <a:spcAft>
                <a:spcPts val="0"/>
              </a:spcAft>
              <a:buNone/>
            </a:pPr>
            <a:r>
              <a:rPr lang="en-US" sz="2000" dirty="0">
                <a:solidFill>
                  <a:schemeClr val="dk1"/>
                </a:solidFill>
                <a:latin typeface="Trebuchet MS"/>
                <a:ea typeface="Trebuchet MS"/>
                <a:cs typeface="Trebuchet MS"/>
                <a:sym typeface="Trebuchet MS"/>
              </a:rPr>
              <a:t>Registrants of today’s session will receive a follow up email that includes this </a:t>
            </a:r>
            <a:r>
              <a:rPr lang="en-US" sz="2000" dirty="0" err="1">
                <a:solidFill>
                  <a:schemeClr val="dk1"/>
                </a:solidFill>
                <a:latin typeface="Trebuchet MS"/>
                <a:ea typeface="Trebuchet MS"/>
                <a:cs typeface="Trebuchet MS"/>
                <a:sym typeface="Trebuchet MS"/>
              </a:rPr>
              <a:t>Powerpoint</a:t>
            </a:r>
            <a:r>
              <a:rPr lang="en-US" sz="2000" dirty="0">
                <a:solidFill>
                  <a:schemeClr val="dk1"/>
                </a:solidFill>
                <a:latin typeface="Trebuchet MS"/>
                <a:ea typeface="Trebuchet MS"/>
                <a:cs typeface="Trebuchet MS"/>
                <a:sym typeface="Trebuchet MS"/>
              </a:rPr>
              <a:t>, related documents and a link to the recorded session. </a:t>
            </a:r>
            <a:endParaRPr sz="2000" dirty="0">
              <a:solidFill>
                <a:schemeClr val="dk1"/>
              </a:solidFill>
              <a:latin typeface="Trebuchet MS"/>
              <a:ea typeface="Trebuchet MS"/>
              <a:cs typeface="Trebuchet MS"/>
              <a:sym typeface="Trebuchet MS"/>
            </a:endParaRPr>
          </a:p>
        </p:txBody>
      </p:sp>
      <p:sp>
        <p:nvSpPr>
          <p:cNvPr id="183" name="Google Shape;183;p27" descr="Three Dots Vector SVG Icon - SVG Repo"/>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84" name="Google Shape;184;p27" descr="Three dots icon - Free download on Iconfinder"/>
          <p:cNvPicPr preferRelativeResize="0"/>
          <p:nvPr/>
        </p:nvPicPr>
        <p:blipFill rotWithShape="1">
          <a:blip r:embed="rId6">
            <a:alphaModFix/>
          </a:blip>
          <a:srcRect/>
          <a:stretch/>
        </p:blipFill>
        <p:spPr>
          <a:xfrm>
            <a:off x="527557" y="5373787"/>
            <a:ext cx="467017" cy="467017"/>
          </a:xfrm>
          <a:prstGeom prst="rect">
            <a:avLst/>
          </a:prstGeom>
          <a:noFill/>
          <a:ln>
            <a:noFill/>
          </a:ln>
        </p:spPr>
      </p:pic>
      <p:sp>
        <p:nvSpPr>
          <p:cNvPr id="185" name="Google Shape;185;p27"/>
          <p:cNvSpPr txBox="1"/>
          <p:nvPr/>
        </p:nvSpPr>
        <p:spPr>
          <a:xfrm>
            <a:off x="1246565" y="4945495"/>
            <a:ext cx="9511500" cy="1323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000" dirty="0">
              <a:solidFill>
                <a:schemeClr val="dk1"/>
              </a:solidFill>
              <a:latin typeface="Trebuchet MS"/>
              <a:ea typeface="Trebuchet MS"/>
              <a:cs typeface="Trebuchet MS"/>
              <a:sym typeface="Trebuchet MS"/>
            </a:endParaRPr>
          </a:p>
          <a:p>
            <a:pPr marL="0" marR="0" lvl="0" indent="0" algn="l" rtl="0">
              <a:spcBef>
                <a:spcPts val="0"/>
              </a:spcBef>
              <a:spcAft>
                <a:spcPts val="0"/>
              </a:spcAft>
              <a:buNone/>
            </a:pPr>
            <a:r>
              <a:rPr lang="en-US" sz="2000" dirty="0">
                <a:solidFill>
                  <a:schemeClr val="dk1"/>
                </a:solidFill>
                <a:latin typeface="Trebuchet MS"/>
                <a:ea typeface="Trebuchet MS"/>
                <a:cs typeface="Trebuchet MS"/>
                <a:sym typeface="Trebuchet MS"/>
              </a:rPr>
              <a:t>If you identify as a part of a certain </a:t>
            </a:r>
            <a:r>
              <a:rPr lang="en-US" sz="2000" dirty="0" err="1">
                <a:solidFill>
                  <a:schemeClr val="dk1"/>
                </a:solidFill>
                <a:latin typeface="Trebuchet MS"/>
                <a:ea typeface="Trebuchet MS"/>
                <a:cs typeface="Trebuchet MS"/>
                <a:sym typeface="Trebuchet MS"/>
              </a:rPr>
              <a:t>Latinx</a:t>
            </a:r>
            <a:r>
              <a:rPr lang="en-US" sz="2000" dirty="0">
                <a:solidFill>
                  <a:schemeClr val="dk1"/>
                </a:solidFill>
                <a:latin typeface="Trebuchet MS"/>
                <a:ea typeface="Trebuchet MS"/>
                <a:cs typeface="Trebuchet MS"/>
                <a:sym typeface="Trebuchet MS"/>
              </a:rPr>
              <a:t> culture (</a:t>
            </a:r>
            <a:r>
              <a:rPr lang="en-US" sz="2000" dirty="0" err="1">
                <a:solidFill>
                  <a:schemeClr val="dk1"/>
                </a:solidFill>
                <a:latin typeface="Trebuchet MS"/>
                <a:ea typeface="Trebuchet MS"/>
                <a:cs typeface="Trebuchet MS"/>
                <a:sym typeface="Trebuchet MS"/>
              </a:rPr>
              <a:t>Latinx</a:t>
            </a:r>
            <a:r>
              <a:rPr lang="en-US" sz="2000" dirty="0">
                <a:solidFill>
                  <a:schemeClr val="dk1"/>
                </a:solidFill>
                <a:latin typeface="Trebuchet MS"/>
                <a:ea typeface="Trebuchet MS"/>
                <a:cs typeface="Trebuchet MS"/>
                <a:sym typeface="Trebuchet MS"/>
              </a:rPr>
              <a:t>, Hispanic, Cuban-American, etc.), we invite you to change your name using the three dots on your video square to reflect that.</a:t>
            </a:r>
            <a:endParaRPr sz="2000" dirty="0">
              <a:solidFill>
                <a:schemeClr val="dk1"/>
              </a:solidFill>
              <a:latin typeface="Trebuchet MS"/>
              <a:ea typeface="Trebuchet MS"/>
              <a:cs typeface="Trebuchet MS"/>
              <a:sym typeface="Trebuchet MS"/>
            </a:endParaRPr>
          </a:p>
        </p:txBody>
      </p:sp>
      <p:pic>
        <p:nvPicPr>
          <p:cNvPr id="186" name="Google Shape;186;p27"/>
          <p:cNvPicPr preferRelativeResize="0"/>
          <p:nvPr/>
        </p:nvPicPr>
        <p:blipFill rotWithShape="1">
          <a:blip r:embed="rId7">
            <a:alphaModFix/>
          </a:blip>
          <a:srcRect l="52219" t="18139" r="22106" b="76572"/>
          <a:stretch/>
        </p:blipFill>
        <p:spPr>
          <a:xfrm rot="-5400000">
            <a:off x="11381795" y="6085114"/>
            <a:ext cx="1343607" cy="276807"/>
          </a:xfrm>
          <a:prstGeom prst="rect">
            <a:avLst/>
          </a:prstGeom>
          <a:noFill/>
          <a:ln>
            <a:noFill/>
          </a:ln>
        </p:spPr>
      </p:pic>
      <p:pic>
        <p:nvPicPr>
          <p:cNvPr id="187" name="Google Shape;187;p27"/>
          <p:cNvPicPr preferRelativeResize="0"/>
          <p:nvPr/>
        </p:nvPicPr>
        <p:blipFill rotWithShape="1">
          <a:blip r:embed="rId8">
            <a:alphaModFix/>
          </a:blip>
          <a:srcRect l="23157" t="18436" r="22106" b="76572"/>
          <a:stretch/>
        </p:blipFill>
        <p:spPr>
          <a:xfrm rot="-5400000">
            <a:off x="10629124" y="4044418"/>
            <a:ext cx="2864499" cy="261256"/>
          </a:xfrm>
          <a:prstGeom prst="rect">
            <a:avLst/>
          </a:prstGeom>
          <a:noFill/>
          <a:ln>
            <a:noFill/>
          </a:ln>
        </p:spPr>
      </p:pic>
      <p:pic>
        <p:nvPicPr>
          <p:cNvPr id="188" name="Google Shape;188;p27"/>
          <p:cNvPicPr preferRelativeResize="0"/>
          <p:nvPr/>
        </p:nvPicPr>
        <p:blipFill rotWithShape="1">
          <a:blip r:embed="rId8">
            <a:alphaModFix/>
          </a:blip>
          <a:srcRect l="23157" t="18436" r="22106" b="76572"/>
          <a:stretch/>
        </p:blipFill>
        <p:spPr>
          <a:xfrm rot="-5400000">
            <a:off x="10629124" y="1282962"/>
            <a:ext cx="2864499" cy="261256"/>
          </a:xfrm>
          <a:prstGeom prst="rect">
            <a:avLst/>
          </a:prstGeom>
          <a:noFill/>
          <a:ln>
            <a:noFill/>
          </a:ln>
        </p:spPr>
      </p:pic>
      <p:pic>
        <p:nvPicPr>
          <p:cNvPr id="189" name="Google Shape;189;p27"/>
          <p:cNvPicPr preferRelativeResize="0"/>
          <p:nvPr/>
        </p:nvPicPr>
        <p:blipFill rotWithShape="1">
          <a:blip r:embed="rId9">
            <a:alphaModFix/>
          </a:blip>
          <a:srcRect l="27546" t="35611" r="66038" b="36567"/>
          <a:stretch/>
        </p:blipFill>
        <p:spPr>
          <a:xfrm>
            <a:off x="11305603" y="93720"/>
            <a:ext cx="597163" cy="3399030"/>
          </a:xfrm>
          <a:prstGeom prst="rect">
            <a:avLst/>
          </a:prstGeom>
          <a:noFill/>
          <a:ln>
            <a:noFill/>
          </a:ln>
        </p:spPr>
      </p:pic>
      <p:pic>
        <p:nvPicPr>
          <p:cNvPr id="20" name="Google Shape;189;p27"/>
          <p:cNvPicPr preferRelativeResize="0"/>
          <p:nvPr/>
        </p:nvPicPr>
        <p:blipFill rotWithShape="1">
          <a:blip r:embed="rId9">
            <a:alphaModFix/>
          </a:blip>
          <a:srcRect l="27546" t="35611" r="66038" b="36567"/>
          <a:stretch/>
        </p:blipFill>
        <p:spPr>
          <a:xfrm>
            <a:off x="11305603" y="3427180"/>
            <a:ext cx="597163" cy="3399030"/>
          </a:xfrm>
          <a:prstGeom prst="rect">
            <a:avLst/>
          </a:prstGeom>
          <a:noFill/>
          <a:ln>
            <a:noFill/>
          </a:ln>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8"/>
                                        </p:tgtEl>
                                        <p:attrNameLst>
                                          <p:attrName>style.visibility</p:attrName>
                                        </p:attrNameLst>
                                      </p:cBhvr>
                                      <p:to>
                                        <p:strVal val="visible"/>
                                      </p:to>
                                    </p:set>
                                    <p:anim calcmode="lin" valueType="num">
                                      <p:cBhvr additive="base">
                                        <p:cTn id="7" dur="500" fill="hold"/>
                                        <p:tgtEl>
                                          <p:spTgt spid="178"/>
                                        </p:tgtEl>
                                        <p:attrNameLst>
                                          <p:attrName>ppt_x</p:attrName>
                                        </p:attrNameLst>
                                      </p:cBhvr>
                                      <p:tavLst>
                                        <p:tav tm="0">
                                          <p:val>
                                            <p:strVal val="#ppt_x"/>
                                          </p:val>
                                        </p:tav>
                                        <p:tav tm="100000">
                                          <p:val>
                                            <p:strVal val="#ppt_x"/>
                                          </p:val>
                                        </p:tav>
                                      </p:tavLst>
                                    </p:anim>
                                    <p:anim calcmode="lin" valueType="num">
                                      <p:cBhvr additive="base">
                                        <p:cTn id="8" dur="500" fill="hold"/>
                                        <p:tgtEl>
                                          <p:spTgt spid="17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7"/>
                                        </p:tgtEl>
                                        <p:attrNameLst>
                                          <p:attrName>style.visibility</p:attrName>
                                        </p:attrNameLst>
                                      </p:cBhvr>
                                      <p:to>
                                        <p:strVal val="visible"/>
                                      </p:to>
                                    </p:set>
                                    <p:anim calcmode="lin" valueType="num">
                                      <p:cBhvr additive="base">
                                        <p:cTn id="11" dur="500" fill="hold"/>
                                        <p:tgtEl>
                                          <p:spTgt spid="177"/>
                                        </p:tgtEl>
                                        <p:attrNameLst>
                                          <p:attrName>ppt_x</p:attrName>
                                        </p:attrNameLst>
                                      </p:cBhvr>
                                      <p:tavLst>
                                        <p:tav tm="0">
                                          <p:val>
                                            <p:strVal val="#ppt_x"/>
                                          </p:val>
                                        </p:tav>
                                        <p:tav tm="100000">
                                          <p:val>
                                            <p:strVal val="#ppt_x"/>
                                          </p:val>
                                        </p:tav>
                                      </p:tavLst>
                                    </p:anim>
                                    <p:anim calcmode="lin" valueType="num">
                                      <p:cBhvr additive="base">
                                        <p:cTn id="12" dur="500" fill="hold"/>
                                        <p:tgtEl>
                                          <p:spTgt spid="17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79"/>
                                        </p:tgtEl>
                                        <p:attrNameLst>
                                          <p:attrName>style.visibility</p:attrName>
                                        </p:attrNameLst>
                                      </p:cBhvr>
                                      <p:to>
                                        <p:strVal val="visible"/>
                                      </p:to>
                                    </p:set>
                                    <p:anim calcmode="lin" valueType="num">
                                      <p:cBhvr additive="base">
                                        <p:cTn id="17" dur="500" fill="hold"/>
                                        <p:tgtEl>
                                          <p:spTgt spid="179"/>
                                        </p:tgtEl>
                                        <p:attrNameLst>
                                          <p:attrName>ppt_x</p:attrName>
                                        </p:attrNameLst>
                                      </p:cBhvr>
                                      <p:tavLst>
                                        <p:tav tm="0">
                                          <p:val>
                                            <p:strVal val="#ppt_x"/>
                                          </p:val>
                                        </p:tav>
                                        <p:tav tm="100000">
                                          <p:val>
                                            <p:strVal val="#ppt_x"/>
                                          </p:val>
                                        </p:tav>
                                      </p:tavLst>
                                    </p:anim>
                                    <p:anim calcmode="lin" valueType="num">
                                      <p:cBhvr additive="base">
                                        <p:cTn id="18" dur="500" fill="hold"/>
                                        <p:tgtEl>
                                          <p:spTgt spid="17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80"/>
                                        </p:tgtEl>
                                        <p:attrNameLst>
                                          <p:attrName>style.visibility</p:attrName>
                                        </p:attrNameLst>
                                      </p:cBhvr>
                                      <p:to>
                                        <p:strVal val="visible"/>
                                      </p:to>
                                    </p:set>
                                    <p:anim calcmode="lin" valueType="num">
                                      <p:cBhvr additive="base">
                                        <p:cTn id="21" dur="500" fill="hold"/>
                                        <p:tgtEl>
                                          <p:spTgt spid="180"/>
                                        </p:tgtEl>
                                        <p:attrNameLst>
                                          <p:attrName>ppt_x</p:attrName>
                                        </p:attrNameLst>
                                      </p:cBhvr>
                                      <p:tavLst>
                                        <p:tav tm="0">
                                          <p:val>
                                            <p:strVal val="#ppt_x"/>
                                          </p:val>
                                        </p:tav>
                                        <p:tav tm="100000">
                                          <p:val>
                                            <p:strVal val="#ppt_x"/>
                                          </p:val>
                                        </p:tav>
                                      </p:tavLst>
                                    </p:anim>
                                    <p:anim calcmode="lin" valueType="num">
                                      <p:cBhvr additive="base">
                                        <p:cTn id="22" dur="500" fill="hold"/>
                                        <p:tgtEl>
                                          <p:spTgt spid="18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81"/>
                                        </p:tgtEl>
                                        <p:attrNameLst>
                                          <p:attrName>style.visibility</p:attrName>
                                        </p:attrNameLst>
                                      </p:cBhvr>
                                      <p:to>
                                        <p:strVal val="visible"/>
                                      </p:to>
                                    </p:set>
                                    <p:anim calcmode="lin" valueType="num">
                                      <p:cBhvr additive="base">
                                        <p:cTn id="27" dur="500" fill="hold"/>
                                        <p:tgtEl>
                                          <p:spTgt spid="181"/>
                                        </p:tgtEl>
                                        <p:attrNameLst>
                                          <p:attrName>ppt_x</p:attrName>
                                        </p:attrNameLst>
                                      </p:cBhvr>
                                      <p:tavLst>
                                        <p:tav tm="0">
                                          <p:val>
                                            <p:strVal val="#ppt_x"/>
                                          </p:val>
                                        </p:tav>
                                        <p:tav tm="100000">
                                          <p:val>
                                            <p:strVal val="#ppt_x"/>
                                          </p:val>
                                        </p:tav>
                                      </p:tavLst>
                                    </p:anim>
                                    <p:anim calcmode="lin" valueType="num">
                                      <p:cBhvr additive="base">
                                        <p:cTn id="28" dur="500" fill="hold"/>
                                        <p:tgtEl>
                                          <p:spTgt spid="18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82"/>
                                        </p:tgtEl>
                                        <p:attrNameLst>
                                          <p:attrName>style.visibility</p:attrName>
                                        </p:attrNameLst>
                                      </p:cBhvr>
                                      <p:to>
                                        <p:strVal val="visible"/>
                                      </p:to>
                                    </p:set>
                                    <p:anim calcmode="lin" valueType="num">
                                      <p:cBhvr additive="base">
                                        <p:cTn id="31" dur="500" fill="hold"/>
                                        <p:tgtEl>
                                          <p:spTgt spid="182"/>
                                        </p:tgtEl>
                                        <p:attrNameLst>
                                          <p:attrName>ppt_x</p:attrName>
                                        </p:attrNameLst>
                                      </p:cBhvr>
                                      <p:tavLst>
                                        <p:tav tm="0">
                                          <p:val>
                                            <p:strVal val="#ppt_x"/>
                                          </p:val>
                                        </p:tav>
                                        <p:tav tm="100000">
                                          <p:val>
                                            <p:strVal val="#ppt_x"/>
                                          </p:val>
                                        </p:tav>
                                      </p:tavLst>
                                    </p:anim>
                                    <p:anim calcmode="lin" valueType="num">
                                      <p:cBhvr additive="base">
                                        <p:cTn id="32" dur="500" fill="hold"/>
                                        <p:tgtEl>
                                          <p:spTgt spid="18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84"/>
                                        </p:tgtEl>
                                        <p:attrNameLst>
                                          <p:attrName>style.visibility</p:attrName>
                                        </p:attrNameLst>
                                      </p:cBhvr>
                                      <p:to>
                                        <p:strVal val="visible"/>
                                      </p:to>
                                    </p:set>
                                    <p:anim calcmode="lin" valueType="num">
                                      <p:cBhvr additive="base">
                                        <p:cTn id="37" dur="500" fill="hold"/>
                                        <p:tgtEl>
                                          <p:spTgt spid="184"/>
                                        </p:tgtEl>
                                        <p:attrNameLst>
                                          <p:attrName>ppt_x</p:attrName>
                                        </p:attrNameLst>
                                      </p:cBhvr>
                                      <p:tavLst>
                                        <p:tav tm="0">
                                          <p:val>
                                            <p:strVal val="#ppt_x"/>
                                          </p:val>
                                        </p:tav>
                                        <p:tav tm="100000">
                                          <p:val>
                                            <p:strVal val="#ppt_x"/>
                                          </p:val>
                                        </p:tav>
                                      </p:tavLst>
                                    </p:anim>
                                    <p:anim calcmode="lin" valueType="num">
                                      <p:cBhvr additive="base">
                                        <p:cTn id="38" dur="500" fill="hold"/>
                                        <p:tgtEl>
                                          <p:spTgt spid="184"/>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85"/>
                                        </p:tgtEl>
                                        <p:attrNameLst>
                                          <p:attrName>style.visibility</p:attrName>
                                        </p:attrNameLst>
                                      </p:cBhvr>
                                      <p:to>
                                        <p:strVal val="visible"/>
                                      </p:to>
                                    </p:set>
                                    <p:anim calcmode="lin" valueType="num">
                                      <p:cBhvr additive="base">
                                        <p:cTn id="41" dur="500" fill="hold"/>
                                        <p:tgtEl>
                                          <p:spTgt spid="185"/>
                                        </p:tgtEl>
                                        <p:attrNameLst>
                                          <p:attrName>ppt_x</p:attrName>
                                        </p:attrNameLst>
                                      </p:cBhvr>
                                      <p:tavLst>
                                        <p:tav tm="0">
                                          <p:val>
                                            <p:strVal val="#ppt_x"/>
                                          </p:val>
                                        </p:tav>
                                        <p:tav tm="100000">
                                          <p:val>
                                            <p:strVal val="#ppt_x"/>
                                          </p:val>
                                        </p:tav>
                                      </p:tavLst>
                                    </p:anim>
                                    <p:anim calcmode="lin" valueType="num">
                                      <p:cBhvr additive="base">
                                        <p:cTn id="42" dur="500" fill="hold"/>
                                        <p:tgtEl>
                                          <p:spTgt spid="1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 grpId="0"/>
      <p:bldP spid="180" grpId="0"/>
      <p:bldP spid="182" grpId="0"/>
      <p:bldP spid="18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9DB6534-707A-2E48-9CE5-D6B12794852D}"/>
              </a:ext>
            </a:extLst>
          </p:cNvPr>
          <p:cNvSpPr/>
          <p:nvPr/>
        </p:nvSpPr>
        <p:spPr>
          <a:xfrm>
            <a:off x="0" y="0"/>
            <a:ext cx="4674669" cy="6858000"/>
          </a:xfrm>
          <a:prstGeom prst="rect">
            <a:avLst/>
          </a:prstGeom>
          <a:solidFill>
            <a:srgbClr val="2B445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82C4706-C7C3-414F-ABD4-CFF9FD1C0312}"/>
              </a:ext>
            </a:extLst>
          </p:cNvPr>
          <p:cNvSpPr txBox="1"/>
          <p:nvPr/>
        </p:nvSpPr>
        <p:spPr>
          <a:xfrm>
            <a:off x="323729" y="1040131"/>
            <a:ext cx="4148985" cy="4524315"/>
          </a:xfrm>
          <a:prstGeom prst="rect">
            <a:avLst/>
          </a:prstGeom>
          <a:noFill/>
        </p:spPr>
        <p:txBody>
          <a:bodyPr wrap="square" rtlCol="0">
            <a:spAutoFit/>
          </a:bodyPr>
          <a:lstStyle/>
          <a:p>
            <a:r>
              <a:rPr lang="en-US" sz="3600" b="1" dirty="0">
                <a:solidFill>
                  <a:srgbClr val="FFFFFF"/>
                </a:solidFill>
              </a:rPr>
              <a:t>We conducted a mixed-method research study to assess the acceptability, fit, &amp; efficacy of Healthy Relationships for Latinx families</a:t>
            </a:r>
            <a:endParaRPr lang="en-US" sz="3600" b="1" dirty="0">
              <a:solidFill>
                <a:schemeClr val="bg1"/>
              </a:solidFill>
            </a:endParaRPr>
          </a:p>
        </p:txBody>
      </p:sp>
      <p:sp>
        <p:nvSpPr>
          <p:cNvPr id="5" name="Rectangle 4">
            <a:extLst>
              <a:ext uri="{FF2B5EF4-FFF2-40B4-BE49-F238E27FC236}">
                <a16:creationId xmlns:a16="http://schemas.microsoft.com/office/drawing/2014/main" id="{008F5AFD-DE85-144E-A366-1C474B3B2BE0}"/>
              </a:ext>
            </a:extLst>
          </p:cNvPr>
          <p:cNvSpPr/>
          <p:nvPr/>
        </p:nvSpPr>
        <p:spPr>
          <a:xfrm>
            <a:off x="4551144" y="1712793"/>
            <a:ext cx="247047" cy="3493970"/>
          </a:xfrm>
          <a:prstGeom prst="rect">
            <a:avLst/>
          </a:prstGeom>
          <a:solidFill>
            <a:srgbClr val="789B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AEF307A-C8D5-CC4D-B1BD-F6D030AF20F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92191" y="341136"/>
            <a:ext cx="918007" cy="943448"/>
          </a:xfrm>
          <a:prstGeom prst="rect">
            <a:avLst/>
          </a:prstGeom>
        </p:spPr>
      </p:pic>
      <p:graphicFrame>
        <p:nvGraphicFramePr>
          <p:cNvPr id="8" name="Content Placeholder 2">
            <a:extLst>
              <a:ext uri="{FF2B5EF4-FFF2-40B4-BE49-F238E27FC236}">
                <a16:creationId xmlns:a16="http://schemas.microsoft.com/office/drawing/2014/main" id="{2F3FEAF0-B818-3EB3-D397-4DB944D801A2}"/>
              </a:ext>
            </a:extLst>
          </p:cNvPr>
          <p:cNvGraphicFramePr>
            <a:graphicFrameLocks/>
          </p:cNvGraphicFramePr>
          <p:nvPr>
            <p:extLst/>
          </p:nvPr>
        </p:nvGraphicFramePr>
        <p:xfrm>
          <a:off x="4955051" y="757328"/>
          <a:ext cx="6797675" cy="5649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4181169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963883E-D6E2-C34D-AFC0-522F7E90EB21}"/>
              </a:ext>
            </a:extLst>
          </p:cNvPr>
          <p:cNvSpPr/>
          <p:nvPr/>
        </p:nvSpPr>
        <p:spPr>
          <a:xfrm>
            <a:off x="0" y="0"/>
            <a:ext cx="12192000" cy="2088682"/>
          </a:xfrm>
          <a:prstGeom prst="rect">
            <a:avLst/>
          </a:prstGeom>
          <a:solidFill>
            <a:srgbClr val="2B445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1C1BD864-C39E-0B48-B476-2D1765065FD1}"/>
              </a:ext>
            </a:extLst>
          </p:cNvPr>
          <p:cNvSpPr/>
          <p:nvPr/>
        </p:nvSpPr>
        <p:spPr>
          <a:xfrm rot="5400000">
            <a:off x="5972477" y="471785"/>
            <a:ext cx="247047" cy="3233794"/>
          </a:xfrm>
          <a:prstGeom prst="rect">
            <a:avLst/>
          </a:prstGeom>
          <a:solidFill>
            <a:srgbClr val="789B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D5F8C10-387C-264A-8FDB-E9DE73904F43}"/>
              </a:ext>
            </a:extLst>
          </p:cNvPr>
          <p:cNvSpPr txBox="1"/>
          <p:nvPr/>
        </p:nvSpPr>
        <p:spPr>
          <a:xfrm>
            <a:off x="392910" y="463225"/>
            <a:ext cx="11521447" cy="707886"/>
          </a:xfrm>
          <a:prstGeom prst="rect">
            <a:avLst/>
          </a:prstGeom>
          <a:noFill/>
        </p:spPr>
        <p:txBody>
          <a:bodyPr wrap="square" rtlCol="0">
            <a:spAutoFit/>
          </a:bodyPr>
          <a:lstStyle/>
          <a:p>
            <a:pPr algn="ctr"/>
            <a:r>
              <a:rPr lang="en-US" sz="4000" b="1" dirty="0">
                <a:solidFill>
                  <a:schemeClr val="bg1"/>
                </a:solidFill>
                <a:latin typeface="Trebuchet MS" panose="020B0603020202020204" pitchFamily="34" charset="0"/>
              </a:rPr>
              <a:t>IPV in the Latinx Community: Focus Groups</a:t>
            </a:r>
          </a:p>
        </p:txBody>
      </p:sp>
      <p:graphicFrame>
        <p:nvGraphicFramePr>
          <p:cNvPr id="6" name="Content Placeholder 2">
            <a:extLst>
              <a:ext uri="{FF2B5EF4-FFF2-40B4-BE49-F238E27FC236}">
                <a16:creationId xmlns:a16="http://schemas.microsoft.com/office/drawing/2014/main" id="{3255506F-4AD2-DD86-C1C9-D9C64F519CC5}"/>
              </a:ext>
            </a:extLst>
          </p:cNvPr>
          <p:cNvGraphicFramePr>
            <a:graphicFrameLocks/>
          </p:cNvGraphicFramePr>
          <p:nvPr>
            <p:extLst/>
          </p:nvPr>
        </p:nvGraphicFramePr>
        <p:xfrm>
          <a:off x="1124434" y="2608695"/>
          <a:ext cx="10058400" cy="3786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0227348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9DB6534-707A-2E48-9CE5-D6B12794852D}"/>
              </a:ext>
            </a:extLst>
          </p:cNvPr>
          <p:cNvSpPr/>
          <p:nvPr/>
        </p:nvSpPr>
        <p:spPr>
          <a:xfrm>
            <a:off x="0" y="0"/>
            <a:ext cx="4674669" cy="6858000"/>
          </a:xfrm>
          <a:prstGeom prst="rect">
            <a:avLst/>
          </a:prstGeom>
          <a:solidFill>
            <a:srgbClr val="2B445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82C4706-C7C3-414F-ABD4-CFF9FD1C0312}"/>
              </a:ext>
            </a:extLst>
          </p:cNvPr>
          <p:cNvSpPr txBox="1"/>
          <p:nvPr/>
        </p:nvSpPr>
        <p:spPr>
          <a:xfrm>
            <a:off x="470936" y="2106930"/>
            <a:ext cx="3712542" cy="2862322"/>
          </a:xfrm>
          <a:prstGeom prst="rect">
            <a:avLst/>
          </a:prstGeom>
          <a:noFill/>
        </p:spPr>
        <p:txBody>
          <a:bodyPr wrap="square" rtlCol="0">
            <a:spAutoFit/>
          </a:bodyPr>
          <a:lstStyle/>
          <a:p>
            <a:r>
              <a:rPr lang="en-US" sz="3600" b="1" dirty="0">
                <a:solidFill>
                  <a:srgbClr val="FFFFFF"/>
                </a:solidFill>
              </a:rPr>
              <a:t>Implementation &amp; Randomized Control Trial of SafeCare+ in San Diego</a:t>
            </a:r>
            <a:endParaRPr lang="en-US" sz="3600" b="1" dirty="0">
              <a:solidFill>
                <a:schemeClr val="bg1"/>
              </a:solidFill>
            </a:endParaRPr>
          </a:p>
        </p:txBody>
      </p:sp>
      <p:sp>
        <p:nvSpPr>
          <p:cNvPr id="5" name="Rectangle 4">
            <a:extLst>
              <a:ext uri="{FF2B5EF4-FFF2-40B4-BE49-F238E27FC236}">
                <a16:creationId xmlns:a16="http://schemas.microsoft.com/office/drawing/2014/main" id="{008F5AFD-DE85-144E-A366-1C474B3B2BE0}"/>
              </a:ext>
            </a:extLst>
          </p:cNvPr>
          <p:cNvSpPr/>
          <p:nvPr/>
        </p:nvSpPr>
        <p:spPr>
          <a:xfrm>
            <a:off x="4551144" y="1712793"/>
            <a:ext cx="247047" cy="3493970"/>
          </a:xfrm>
          <a:prstGeom prst="rect">
            <a:avLst/>
          </a:prstGeom>
          <a:solidFill>
            <a:srgbClr val="789B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AEF307A-C8D5-CC4D-B1BD-F6D030AF20F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070717" y="128623"/>
            <a:ext cx="918007" cy="943448"/>
          </a:xfrm>
          <a:prstGeom prst="rect">
            <a:avLst/>
          </a:prstGeom>
        </p:spPr>
      </p:pic>
      <p:graphicFrame>
        <p:nvGraphicFramePr>
          <p:cNvPr id="8" name="Content Placeholder 2">
            <a:extLst>
              <a:ext uri="{FF2B5EF4-FFF2-40B4-BE49-F238E27FC236}">
                <a16:creationId xmlns:a16="http://schemas.microsoft.com/office/drawing/2014/main" id="{2F3FEAF0-B818-3EB3-D397-4DB944D801A2}"/>
              </a:ext>
            </a:extLst>
          </p:cNvPr>
          <p:cNvGraphicFramePr>
            <a:graphicFrameLocks/>
          </p:cNvGraphicFramePr>
          <p:nvPr>
            <p:extLst/>
          </p:nvPr>
        </p:nvGraphicFramePr>
        <p:xfrm>
          <a:off x="4955052" y="870856"/>
          <a:ext cx="6766012" cy="55363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3722067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963883E-D6E2-C34D-AFC0-522F7E90EB21}"/>
              </a:ext>
            </a:extLst>
          </p:cNvPr>
          <p:cNvSpPr/>
          <p:nvPr/>
        </p:nvSpPr>
        <p:spPr>
          <a:xfrm>
            <a:off x="0" y="0"/>
            <a:ext cx="12192000" cy="2088682"/>
          </a:xfrm>
          <a:prstGeom prst="rect">
            <a:avLst/>
          </a:prstGeom>
          <a:solidFill>
            <a:srgbClr val="2B445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1C1BD864-C39E-0B48-B476-2D1765065FD1}"/>
              </a:ext>
            </a:extLst>
          </p:cNvPr>
          <p:cNvSpPr/>
          <p:nvPr/>
        </p:nvSpPr>
        <p:spPr>
          <a:xfrm rot="5400000">
            <a:off x="5972477" y="471785"/>
            <a:ext cx="247047" cy="3233794"/>
          </a:xfrm>
          <a:prstGeom prst="rect">
            <a:avLst/>
          </a:prstGeom>
          <a:solidFill>
            <a:srgbClr val="789B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D5F8C10-387C-264A-8FDB-E9DE73904F43}"/>
              </a:ext>
            </a:extLst>
          </p:cNvPr>
          <p:cNvSpPr txBox="1"/>
          <p:nvPr/>
        </p:nvSpPr>
        <p:spPr>
          <a:xfrm>
            <a:off x="392910" y="310106"/>
            <a:ext cx="11521447" cy="1323439"/>
          </a:xfrm>
          <a:prstGeom prst="rect">
            <a:avLst/>
          </a:prstGeom>
          <a:noFill/>
        </p:spPr>
        <p:txBody>
          <a:bodyPr wrap="square" rtlCol="0">
            <a:spAutoFit/>
          </a:bodyPr>
          <a:lstStyle/>
          <a:p>
            <a:pPr algn="ctr"/>
            <a:r>
              <a:rPr lang="en-US" sz="4000" b="1" dirty="0">
                <a:solidFill>
                  <a:schemeClr val="bg1"/>
                </a:solidFill>
                <a:latin typeface="Trebuchet MS" panose="020B0603020202020204" pitchFamily="34" charset="0"/>
              </a:rPr>
              <a:t>Healthy Relationships Program: </a:t>
            </a:r>
          </a:p>
          <a:p>
            <a:pPr algn="ctr"/>
            <a:r>
              <a:rPr lang="en-US" sz="4000" b="1" dirty="0">
                <a:solidFill>
                  <a:schemeClr val="bg1"/>
                </a:solidFill>
                <a:latin typeface="Trebuchet MS" panose="020B0603020202020204" pitchFamily="34" charset="0"/>
              </a:rPr>
              <a:t>Parent Characteristics </a:t>
            </a:r>
          </a:p>
        </p:txBody>
      </p:sp>
      <p:graphicFrame>
        <p:nvGraphicFramePr>
          <p:cNvPr id="7" name="Chart 6">
            <a:extLst>
              <a:ext uri="{FF2B5EF4-FFF2-40B4-BE49-F238E27FC236}">
                <a16:creationId xmlns:a16="http://schemas.microsoft.com/office/drawing/2014/main" id="{CCE92ECD-A388-9F6C-5EE7-D5B1ECF6ED5C}"/>
              </a:ext>
            </a:extLst>
          </p:cNvPr>
          <p:cNvGraphicFramePr>
            <a:graphicFrameLocks/>
          </p:cNvGraphicFramePr>
          <p:nvPr>
            <p:extLst/>
          </p:nvPr>
        </p:nvGraphicFramePr>
        <p:xfrm>
          <a:off x="176541" y="2825931"/>
          <a:ext cx="3886008" cy="323958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ontent Placeholder 13">
            <a:extLst>
              <a:ext uri="{FF2B5EF4-FFF2-40B4-BE49-F238E27FC236}">
                <a16:creationId xmlns:a16="http://schemas.microsoft.com/office/drawing/2014/main" id="{47B9B779-EFFA-435D-E656-0379859A795B}"/>
              </a:ext>
            </a:extLst>
          </p:cNvPr>
          <p:cNvGraphicFramePr>
            <a:graphicFrameLocks/>
          </p:cNvGraphicFramePr>
          <p:nvPr>
            <p:extLst/>
          </p:nvPr>
        </p:nvGraphicFramePr>
        <p:xfrm>
          <a:off x="7903030" y="2825931"/>
          <a:ext cx="4011328" cy="3239588"/>
        </p:xfrm>
        <a:graphic>
          <a:graphicData uri="http://schemas.openxmlformats.org/drawingml/2006/chart">
            <c:chart xmlns:c="http://schemas.openxmlformats.org/drawingml/2006/chart" xmlns:r="http://schemas.openxmlformats.org/officeDocument/2006/relationships" r:id="rId3"/>
          </a:graphicData>
        </a:graphic>
      </p:graphicFrame>
      <p:grpSp>
        <p:nvGrpSpPr>
          <p:cNvPr id="9" name="Group 8">
            <a:extLst>
              <a:ext uri="{FF2B5EF4-FFF2-40B4-BE49-F238E27FC236}">
                <a16:creationId xmlns:a16="http://schemas.microsoft.com/office/drawing/2014/main" id="{E882CCC6-730F-62D2-73CB-15DB8DABA8C2}"/>
              </a:ext>
            </a:extLst>
          </p:cNvPr>
          <p:cNvGrpSpPr/>
          <p:nvPr/>
        </p:nvGrpSpPr>
        <p:grpSpPr>
          <a:xfrm>
            <a:off x="4642247" y="3549525"/>
            <a:ext cx="2907506" cy="1744503"/>
            <a:chOff x="6773703" y="2038415"/>
            <a:chExt cx="2907506" cy="1744503"/>
          </a:xfrm>
        </p:grpSpPr>
        <p:sp>
          <p:nvSpPr>
            <p:cNvPr id="10" name="Rectangle 9">
              <a:extLst>
                <a:ext uri="{FF2B5EF4-FFF2-40B4-BE49-F238E27FC236}">
                  <a16:creationId xmlns:a16="http://schemas.microsoft.com/office/drawing/2014/main" id="{72242E5E-4F90-C287-7054-BCB9758787C2}"/>
                </a:ext>
              </a:extLst>
            </p:cNvPr>
            <p:cNvSpPr/>
            <p:nvPr/>
          </p:nvSpPr>
          <p:spPr>
            <a:xfrm>
              <a:off x="6773703" y="2038415"/>
              <a:ext cx="2907506" cy="1744503"/>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TextBox 10">
              <a:extLst>
                <a:ext uri="{FF2B5EF4-FFF2-40B4-BE49-F238E27FC236}">
                  <a16:creationId xmlns:a16="http://schemas.microsoft.com/office/drawing/2014/main" id="{FAD8A22F-E0AB-40CB-CF8C-7DD778BF75BF}"/>
                </a:ext>
              </a:extLst>
            </p:cNvPr>
            <p:cNvSpPr txBox="1"/>
            <p:nvPr/>
          </p:nvSpPr>
          <p:spPr>
            <a:xfrm>
              <a:off x="6773703" y="2038415"/>
              <a:ext cx="2907506" cy="174450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Average age: 30</a:t>
              </a:r>
            </a:p>
          </p:txBody>
        </p:sp>
      </p:grpSp>
      <p:pic>
        <p:nvPicPr>
          <p:cNvPr id="12" name="Picture 11">
            <a:extLst>
              <a:ext uri="{FF2B5EF4-FFF2-40B4-BE49-F238E27FC236}">
                <a16:creationId xmlns:a16="http://schemas.microsoft.com/office/drawing/2014/main" id="{DF0EDD26-C592-E44D-A925-FA389EDFC2C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843249" y="389844"/>
            <a:ext cx="914333" cy="939672"/>
          </a:xfrm>
          <a:prstGeom prst="rect">
            <a:avLst/>
          </a:prstGeom>
        </p:spPr>
      </p:pic>
    </p:spTree>
    <p:extLst>
      <p:ext uri="{BB962C8B-B14F-4D97-AF65-F5344CB8AC3E}">
        <p14:creationId xmlns:p14="http://schemas.microsoft.com/office/powerpoint/2010/main" val="1085940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Graphic spid="8" grpId="0">
        <p:bldAsOne/>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9DB6534-707A-2E48-9CE5-D6B12794852D}"/>
              </a:ext>
            </a:extLst>
          </p:cNvPr>
          <p:cNvSpPr/>
          <p:nvPr/>
        </p:nvSpPr>
        <p:spPr>
          <a:xfrm>
            <a:off x="0" y="0"/>
            <a:ext cx="4674669" cy="6858000"/>
          </a:xfrm>
          <a:prstGeom prst="rect">
            <a:avLst/>
          </a:prstGeom>
          <a:solidFill>
            <a:srgbClr val="2B445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82C4706-C7C3-414F-ABD4-CFF9FD1C0312}"/>
              </a:ext>
            </a:extLst>
          </p:cNvPr>
          <p:cNvSpPr txBox="1"/>
          <p:nvPr/>
        </p:nvSpPr>
        <p:spPr>
          <a:xfrm>
            <a:off x="470936" y="1071564"/>
            <a:ext cx="3712542" cy="4524315"/>
          </a:xfrm>
          <a:prstGeom prst="rect">
            <a:avLst/>
          </a:prstGeom>
          <a:noFill/>
        </p:spPr>
        <p:txBody>
          <a:bodyPr wrap="square" rtlCol="0">
            <a:spAutoFit/>
          </a:bodyPr>
          <a:lstStyle/>
          <a:p>
            <a:pPr algn="ctr"/>
            <a:r>
              <a:rPr lang="en-US" sz="3600" b="1" dirty="0">
                <a:solidFill>
                  <a:schemeClr val="bg1"/>
                </a:solidFill>
                <a:latin typeface="Trebuchet MS" panose="020B0603020202020204" pitchFamily="34" charset="0"/>
              </a:rPr>
              <a:t>Parents who participate in Healthy Relationships report improvements in relationship self-efficacy</a:t>
            </a:r>
          </a:p>
        </p:txBody>
      </p:sp>
      <p:sp>
        <p:nvSpPr>
          <p:cNvPr id="5" name="Rectangle 4">
            <a:extLst>
              <a:ext uri="{FF2B5EF4-FFF2-40B4-BE49-F238E27FC236}">
                <a16:creationId xmlns:a16="http://schemas.microsoft.com/office/drawing/2014/main" id="{008F5AFD-DE85-144E-A366-1C474B3B2BE0}"/>
              </a:ext>
            </a:extLst>
          </p:cNvPr>
          <p:cNvSpPr/>
          <p:nvPr/>
        </p:nvSpPr>
        <p:spPr>
          <a:xfrm>
            <a:off x="4551144" y="1712793"/>
            <a:ext cx="247047" cy="3493970"/>
          </a:xfrm>
          <a:prstGeom prst="rect">
            <a:avLst/>
          </a:prstGeom>
          <a:solidFill>
            <a:srgbClr val="789B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AEF307A-C8D5-CC4D-B1BD-F6D030AF20F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070717" y="128623"/>
            <a:ext cx="918007" cy="943448"/>
          </a:xfrm>
          <a:prstGeom prst="rect">
            <a:avLst/>
          </a:prstGeom>
        </p:spPr>
      </p:pic>
      <p:graphicFrame>
        <p:nvGraphicFramePr>
          <p:cNvPr id="9" name="Chart 8">
            <a:extLst>
              <a:ext uri="{FF2B5EF4-FFF2-40B4-BE49-F238E27FC236}">
                <a16:creationId xmlns:a16="http://schemas.microsoft.com/office/drawing/2014/main" id="{ED61EB88-6177-914C-6A27-3728AEF4FB06}"/>
              </a:ext>
            </a:extLst>
          </p:cNvPr>
          <p:cNvGraphicFramePr>
            <a:graphicFrameLocks/>
          </p:cNvGraphicFramePr>
          <p:nvPr>
            <p:extLst/>
          </p:nvPr>
        </p:nvGraphicFramePr>
        <p:xfrm>
          <a:off x="5688072" y="1301931"/>
          <a:ext cx="6300652" cy="4868092"/>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C298D88A-5141-5939-D09B-C1E1BC9C4FE2}"/>
              </a:ext>
            </a:extLst>
          </p:cNvPr>
          <p:cNvSpPr txBox="1"/>
          <p:nvPr/>
        </p:nvSpPr>
        <p:spPr>
          <a:xfrm>
            <a:off x="4846318" y="1615912"/>
            <a:ext cx="1132115" cy="523220"/>
          </a:xfrm>
          <a:prstGeom prst="rect">
            <a:avLst/>
          </a:prstGeom>
          <a:noFill/>
        </p:spPr>
        <p:txBody>
          <a:bodyPr wrap="square" rtlCol="0">
            <a:spAutoFit/>
          </a:bodyPr>
          <a:lstStyle/>
          <a:p>
            <a:r>
              <a:rPr lang="en-US" sz="1400" dirty="0"/>
              <a:t>To a very great extent</a:t>
            </a:r>
          </a:p>
        </p:txBody>
      </p:sp>
      <p:sp>
        <p:nvSpPr>
          <p:cNvPr id="10" name="TextBox 9">
            <a:extLst>
              <a:ext uri="{FF2B5EF4-FFF2-40B4-BE49-F238E27FC236}">
                <a16:creationId xmlns:a16="http://schemas.microsoft.com/office/drawing/2014/main" id="{C1CFBBDA-DFB7-9117-3032-EE9260C94375}"/>
              </a:ext>
            </a:extLst>
          </p:cNvPr>
          <p:cNvSpPr txBox="1"/>
          <p:nvPr/>
        </p:nvSpPr>
        <p:spPr>
          <a:xfrm>
            <a:off x="4933404" y="5394256"/>
            <a:ext cx="1045029" cy="523220"/>
          </a:xfrm>
          <a:prstGeom prst="rect">
            <a:avLst/>
          </a:prstGeom>
          <a:noFill/>
        </p:spPr>
        <p:txBody>
          <a:bodyPr wrap="square" rtlCol="0">
            <a:spAutoFit/>
          </a:bodyPr>
          <a:lstStyle/>
          <a:p>
            <a:r>
              <a:rPr lang="en-US" sz="1400" dirty="0"/>
              <a:t>To a slight extent</a:t>
            </a:r>
          </a:p>
        </p:txBody>
      </p:sp>
    </p:spTree>
    <p:extLst>
      <p:ext uri="{BB962C8B-B14F-4D97-AF65-F5344CB8AC3E}">
        <p14:creationId xmlns:p14="http://schemas.microsoft.com/office/powerpoint/2010/main" val="1434814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P spid="4" grpId="0"/>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9DB6534-707A-2E48-9CE5-D6B12794852D}"/>
              </a:ext>
            </a:extLst>
          </p:cNvPr>
          <p:cNvSpPr/>
          <p:nvPr/>
        </p:nvSpPr>
        <p:spPr>
          <a:xfrm>
            <a:off x="0" y="0"/>
            <a:ext cx="4674669" cy="6858000"/>
          </a:xfrm>
          <a:prstGeom prst="rect">
            <a:avLst/>
          </a:prstGeom>
          <a:solidFill>
            <a:srgbClr val="2B445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82C4706-C7C3-414F-ABD4-CFF9FD1C0312}"/>
              </a:ext>
            </a:extLst>
          </p:cNvPr>
          <p:cNvSpPr txBox="1"/>
          <p:nvPr/>
        </p:nvSpPr>
        <p:spPr>
          <a:xfrm>
            <a:off x="470936" y="1872155"/>
            <a:ext cx="3712542" cy="2862322"/>
          </a:xfrm>
          <a:prstGeom prst="rect">
            <a:avLst/>
          </a:prstGeom>
          <a:noFill/>
        </p:spPr>
        <p:txBody>
          <a:bodyPr wrap="square" rtlCol="0">
            <a:spAutoFit/>
          </a:bodyPr>
          <a:lstStyle/>
          <a:p>
            <a:pPr algn="ctr"/>
            <a:r>
              <a:rPr lang="en-US" sz="3600" b="1" dirty="0">
                <a:solidFill>
                  <a:schemeClr val="bg1"/>
                </a:solidFill>
                <a:latin typeface="Trebuchet MS" panose="020B0603020202020204" pitchFamily="34" charset="0"/>
              </a:rPr>
              <a:t>Positive impact is also reflected in reported relationship conflict</a:t>
            </a:r>
          </a:p>
        </p:txBody>
      </p:sp>
      <p:sp>
        <p:nvSpPr>
          <p:cNvPr id="5" name="Rectangle 4">
            <a:extLst>
              <a:ext uri="{FF2B5EF4-FFF2-40B4-BE49-F238E27FC236}">
                <a16:creationId xmlns:a16="http://schemas.microsoft.com/office/drawing/2014/main" id="{008F5AFD-DE85-144E-A366-1C474B3B2BE0}"/>
              </a:ext>
            </a:extLst>
          </p:cNvPr>
          <p:cNvSpPr/>
          <p:nvPr/>
        </p:nvSpPr>
        <p:spPr>
          <a:xfrm>
            <a:off x="4551144" y="1712793"/>
            <a:ext cx="247047" cy="3493970"/>
          </a:xfrm>
          <a:prstGeom prst="rect">
            <a:avLst/>
          </a:prstGeom>
          <a:solidFill>
            <a:srgbClr val="789B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AEF307A-C8D5-CC4D-B1BD-F6D030AF20F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070717" y="128623"/>
            <a:ext cx="918007" cy="943448"/>
          </a:xfrm>
          <a:prstGeom prst="rect">
            <a:avLst/>
          </a:prstGeom>
        </p:spPr>
      </p:pic>
      <p:grpSp>
        <p:nvGrpSpPr>
          <p:cNvPr id="12" name="Group 11">
            <a:extLst>
              <a:ext uri="{FF2B5EF4-FFF2-40B4-BE49-F238E27FC236}">
                <a16:creationId xmlns:a16="http://schemas.microsoft.com/office/drawing/2014/main" id="{82F40845-DA5F-8248-F903-8D38AC87D95C}"/>
              </a:ext>
            </a:extLst>
          </p:cNvPr>
          <p:cNvGrpSpPr/>
          <p:nvPr/>
        </p:nvGrpSpPr>
        <p:grpSpPr>
          <a:xfrm>
            <a:off x="5874510" y="758562"/>
            <a:ext cx="4924119" cy="1309723"/>
            <a:chOff x="6773703" y="2038415"/>
            <a:chExt cx="2907506" cy="1744503"/>
          </a:xfrm>
        </p:grpSpPr>
        <p:sp>
          <p:nvSpPr>
            <p:cNvPr id="13" name="Rectangle 12">
              <a:extLst>
                <a:ext uri="{FF2B5EF4-FFF2-40B4-BE49-F238E27FC236}">
                  <a16:creationId xmlns:a16="http://schemas.microsoft.com/office/drawing/2014/main" id="{D5AA363D-7CFA-84EA-CB30-395036877F40}"/>
                </a:ext>
              </a:extLst>
            </p:cNvPr>
            <p:cNvSpPr/>
            <p:nvPr/>
          </p:nvSpPr>
          <p:spPr>
            <a:xfrm>
              <a:off x="6773703" y="2038415"/>
              <a:ext cx="2907506" cy="1744503"/>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TextBox 13">
              <a:extLst>
                <a:ext uri="{FF2B5EF4-FFF2-40B4-BE49-F238E27FC236}">
                  <a16:creationId xmlns:a16="http://schemas.microsoft.com/office/drawing/2014/main" id="{39407C04-0AD6-01D5-45DB-41B34875146C}"/>
                </a:ext>
              </a:extLst>
            </p:cNvPr>
            <p:cNvSpPr txBox="1"/>
            <p:nvPr/>
          </p:nvSpPr>
          <p:spPr>
            <a:xfrm>
              <a:off x="6773703" y="2038415"/>
              <a:ext cx="2907506" cy="1744503"/>
            </a:xfrm>
            <a:prstGeom prst="round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bg1"/>
                  </a:solidFill>
                </a:rPr>
                <a:t>Parents reported using “negotiation” in current relationships over 80% of the time in past two months</a:t>
              </a:r>
            </a:p>
          </p:txBody>
        </p:sp>
      </p:grpSp>
      <p:graphicFrame>
        <p:nvGraphicFramePr>
          <p:cNvPr id="15" name="Chart 14">
            <a:extLst>
              <a:ext uri="{FF2B5EF4-FFF2-40B4-BE49-F238E27FC236}">
                <a16:creationId xmlns:a16="http://schemas.microsoft.com/office/drawing/2014/main" id="{CBB7FC2B-5746-4FE3-0AF8-A1181D64457F}"/>
              </a:ext>
            </a:extLst>
          </p:cNvPr>
          <p:cNvGraphicFramePr>
            <a:graphicFrameLocks/>
          </p:cNvGraphicFramePr>
          <p:nvPr>
            <p:extLst/>
          </p:nvPr>
        </p:nvGraphicFramePr>
        <p:xfrm>
          <a:off x="6096001" y="4146730"/>
          <a:ext cx="4737462" cy="2502264"/>
        </p:xfrm>
        <a:graphic>
          <a:graphicData uri="http://schemas.openxmlformats.org/drawingml/2006/chart">
            <c:chart xmlns:c="http://schemas.openxmlformats.org/drawingml/2006/chart" xmlns:r="http://schemas.openxmlformats.org/officeDocument/2006/relationships" r:id="rId3"/>
          </a:graphicData>
        </a:graphic>
      </p:graphicFrame>
      <p:grpSp>
        <p:nvGrpSpPr>
          <p:cNvPr id="17" name="Group 16">
            <a:extLst>
              <a:ext uri="{FF2B5EF4-FFF2-40B4-BE49-F238E27FC236}">
                <a16:creationId xmlns:a16="http://schemas.microsoft.com/office/drawing/2014/main" id="{F1312AE5-B76D-1922-6818-68908FFC028F}"/>
              </a:ext>
            </a:extLst>
          </p:cNvPr>
          <p:cNvGrpSpPr/>
          <p:nvPr/>
        </p:nvGrpSpPr>
        <p:grpSpPr>
          <a:xfrm>
            <a:off x="5909343" y="2609038"/>
            <a:ext cx="4924119" cy="1309723"/>
            <a:chOff x="6773703" y="2038415"/>
            <a:chExt cx="2907506" cy="1744503"/>
          </a:xfrm>
        </p:grpSpPr>
        <p:sp>
          <p:nvSpPr>
            <p:cNvPr id="18" name="Rectangle 12">
              <a:extLst>
                <a:ext uri="{FF2B5EF4-FFF2-40B4-BE49-F238E27FC236}">
                  <a16:creationId xmlns:a16="http://schemas.microsoft.com/office/drawing/2014/main" id="{616E2A20-F910-961C-8656-E1664D571B77}"/>
                </a:ext>
              </a:extLst>
            </p:cNvPr>
            <p:cNvSpPr/>
            <p:nvPr/>
          </p:nvSpPr>
          <p:spPr>
            <a:xfrm>
              <a:off x="6773703" y="2038415"/>
              <a:ext cx="2907506" cy="1744503"/>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9" name="TextBox 18">
              <a:extLst>
                <a:ext uri="{FF2B5EF4-FFF2-40B4-BE49-F238E27FC236}">
                  <a16:creationId xmlns:a16="http://schemas.microsoft.com/office/drawing/2014/main" id="{D357C2DB-7935-42E0-0EB5-702DDBA2643A}"/>
                </a:ext>
              </a:extLst>
            </p:cNvPr>
            <p:cNvSpPr txBox="1"/>
            <p:nvPr/>
          </p:nvSpPr>
          <p:spPr>
            <a:xfrm>
              <a:off x="6773703" y="2038415"/>
              <a:ext cx="2907506" cy="1744503"/>
            </a:xfrm>
            <a:prstGeom prst="round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bg1"/>
                  </a:solidFill>
                </a:rPr>
                <a:t>And, parents report a reduction in verbal aggression from baseline to completion of Healthy Relationships</a:t>
              </a:r>
            </a:p>
          </p:txBody>
        </p:sp>
      </p:grpSp>
    </p:spTree>
    <p:extLst>
      <p:ext uri="{BB962C8B-B14F-4D97-AF65-F5344CB8AC3E}">
        <p14:creationId xmlns:p14="http://schemas.microsoft.com/office/powerpoint/2010/main" val="3958262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AsOne/>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9DB6534-707A-2E48-9CE5-D6B12794852D}"/>
              </a:ext>
            </a:extLst>
          </p:cNvPr>
          <p:cNvSpPr/>
          <p:nvPr/>
        </p:nvSpPr>
        <p:spPr>
          <a:xfrm>
            <a:off x="0" y="0"/>
            <a:ext cx="4674669" cy="6858000"/>
          </a:xfrm>
          <a:prstGeom prst="rect">
            <a:avLst/>
          </a:prstGeom>
          <a:solidFill>
            <a:srgbClr val="2B445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82C4706-C7C3-414F-ABD4-CFF9FD1C0312}"/>
              </a:ext>
            </a:extLst>
          </p:cNvPr>
          <p:cNvSpPr txBox="1"/>
          <p:nvPr/>
        </p:nvSpPr>
        <p:spPr>
          <a:xfrm>
            <a:off x="470936" y="1071564"/>
            <a:ext cx="3712542" cy="3970318"/>
          </a:xfrm>
          <a:prstGeom prst="rect">
            <a:avLst/>
          </a:prstGeom>
          <a:noFill/>
        </p:spPr>
        <p:txBody>
          <a:bodyPr wrap="square" rtlCol="0">
            <a:spAutoFit/>
          </a:bodyPr>
          <a:lstStyle/>
          <a:p>
            <a:pPr algn="ctr"/>
            <a:r>
              <a:rPr lang="en-US" sz="3600" b="1" dirty="0">
                <a:solidFill>
                  <a:schemeClr val="bg1"/>
                </a:solidFill>
                <a:latin typeface="Trebuchet MS" panose="020B0603020202020204" pitchFamily="34" charset="0"/>
              </a:rPr>
              <a:t>Parents who participate in Healthy Relationships report excellent connection with their providers</a:t>
            </a:r>
          </a:p>
        </p:txBody>
      </p:sp>
      <p:sp>
        <p:nvSpPr>
          <p:cNvPr id="5" name="Rectangle 4">
            <a:extLst>
              <a:ext uri="{FF2B5EF4-FFF2-40B4-BE49-F238E27FC236}">
                <a16:creationId xmlns:a16="http://schemas.microsoft.com/office/drawing/2014/main" id="{008F5AFD-DE85-144E-A366-1C474B3B2BE0}"/>
              </a:ext>
            </a:extLst>
          </p:cNvPr>
          <p:cNvSpPr/>
          <p:nvPr/>
        </p:nvSpPr>
        <p:spPr>
          <a:xfrm>
            <a:off x="4551144" y="1712793"/>
            <a:ext cx="247047" cy="3493970"/>
          </a:xfrm>
          <a:prstGeom prst="rect">
            <a:avLst/>
          </a:prstGeom>
          <a:solidFill>
            <a:srgbClr val="789B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AEF307A-C8D5-CC4D-B1BD-F6D030AF20F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070717" y="128623"/>
            <a:ext cx="918007" cy="943448"/>
          </a:xfrm>
          <a:prstGeom prst="rect">
            <a:avLst/>
          </a:prstGeom>
        </p:spPr>
      </p:pic>
      <p:sp>
        <p:nvSpPr>
          <p:cNvPr id="4" name="TextBox 3">
            <a:extLst>
              <a:ext uri="{FF2B5EF4-FFF2-40B4-BE49-F238E27FC236}">
                <a16:creationId xmlns:a16="http://schemas.microsoft.com/office/drawing/2014/main" id="{C298D88A-5141-5939-D09B-C1E1BC9C4FE2}"/>
              </a:ext>
            </a:extLst>
          </p:cNvPr>
          <p:cNvSpPr txBox="1"/>
          <p:nvPr/>
        </p:nvSpPr>
        <p:spPr>
          <a:xfrm>
            <a:off x="5459199" y="1666369"/>
            <a:ext cx="1132115" cy="276999"/>
          </a:xfrm>
          <a:prstGeom prst="rect">
            <a:avLst/>
          </a:prstGeom>
          <a:noFill/>
        </p:spPr>
        <p:txBody>
          <a:bodyPr wrap="square" rtlCol="0">
            <a:spAutoFit/>
          </a:bodyPr>
          <a:lstStyle/>
          <a:p>
            <a:r>
              <a:rPr lang="en-US" sz="1200" b="1" dirty="0">
                <a:solidFill>
                  <a:schemeClr val="bg2">
                    <a:lumMod val="25000"/>
                  </a:schemeClr>
                </a:solidFill>
              </a:rPr>
              <a:t>Always</a:t>
            </a:r>
          </a:p>
        </p:txBody>
      </p:sp>
      <p:sp>
        <p:nvSpPr>
          <p:cNvPr id="10" name="TextBox 9">
            <a:extLst>
              <a:ext uri="{FF2B5EF4-FFF2-40B4-BE49-F238E27FC236}">
                <a16:creationId xmlns:a16="http://schemas.microsoft.com/office/drawing/2014/main" id="{C1CFBBDA-DFB7-9117-3032-EE9260C94375}"/>
              </a:ext>
            </a:extLst>
          </p:cNvPr>
          <p:cNvSpPr txBox="1"/>
          <p:nvPr/>
        </p:nvSpPr>
        <p:spPr>
          <a:xfrm>
            <a:off x="5485325" y="5351550"/>
            <a:ext cx="1045029" cy="276999"/>
          </a:xfrm>
          <a:prstGeom prst="rect">
            <a:avLst/>
          </a:prstGeom>
          <a:noFill/>
        </p:spPr>
        <p:txBody>
          <a:bodyPr wrap="square" rtlCol="0">
            <a:spAutoFit/>
          </a:bodyPr>
          <a:lstStyle/>
          <a:p>
            <a:r>
              <a:rPr lang="en-US" sz="1200" b="1" dirty="0">
                <a:solidFill>
                  <a:schemeClr val="bg2">
                    <a:lumMod val="25000"/>
                  </a:schemeClr>
                </a:solidFill>
              </a:rPr>
              <a:t>Never</a:t>
            </a:r>
          </a:p>
        </p:txBody>
      </p:sp>
      <p:graphicFrame>
        <p:nvGraphicFramePr>
          <p:cNvPr id="11" name="Chart 10">
            <a:extLst>
              <a:ext uri="{FF2B5EF4-FFF2-40B4-BE49-F238E27FC236}">
                <a16:creationId xmlns:a16="http://schemas.microsoft.com/office/drawing/2014/main" id="{C3993B9B-7389-E751-6226-DFA3A24E0D44}"/>
              </a:ext>
            </a:extLst>
          </p:cNvPr>
          <p:cNvGraphicFramePr>
            <a:graphicFrameLocks/>
          </p:cNvGraphicFramePr>
          <p:nvPr>
            <p:extLst/>
          </p:nvPr>
        </p:nvGraphicFramePr>
        <p:xfrm>
          <a:off x="6163128" y="1664810"/>
          <a:ext cx="5227683" cy="4191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36603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9DB6534-707A-2E48-9CE5-D6B12794852D}"/>
              </a:ext>
            </a:extLst>
          </p:cNvPr>
          <p:cNvSpPr/>
          <p:nvPr/>
        </p:nvSpPr>
        <p:spPr>
          <a:xfrm>
            <a:off x="0" y="0"/>
            <a:ext cx="4674669" cy="6858000"/>
          </a:xfrm>
          <a:prstGeom prst="rect">
            <a:avLst/>
          </a:prstGeom>
          <a:solidFill>
            <a:srgbClr val="2B445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82C4706-C7C3-414F-ABD4-CFF9FD1C0312}"/>
              </a:ext>
            </a:extLst>
          </p:cNvPr>
          <p:cNvSpPr txBox="1"/>
          <p:nvPr/>
        </p:nvSpPr>
        <p:spPr>
          <a:xfrm>
            <a:off x="470936" y="1071564"/>
            <a:ext cx="3712542" cy="3970318"/>
          </a:xfrm>
          <a:prstGeom prst="rect">
            <a:avLst/>
          </a:prstGeom>
          <a:noFill/>
        </p:spPr>
        <p:txBody>
          <a:bodyPr wrap="square" rtlCol="0">
            <a:spAutoFit/>
          </a:bodyPr>
          <a:lstStyle/>
          <a:p>
            <a:pPr algn="ctr"/>
            <a:r>
              <a:rPr lang="en-US" sz="3600" b="1" dirty="0">
                <a:solidFill>
                  <a:schemeClr val="bg1"/>
                </a:solidFill>
                <a:latin typeface="Trebuchet MS" panose="020B0603020202020204" pitchFamily="34" charset="0"/>
              </a:rPr>
              <a:t>The majority of parents are highly satisfied with the Healthy Relationships program</a:t>
            </a:r>
          </a:p>
        </p:txBody>
      </p:sp>
      <p:sp>
        <p:nvSpPr>
          <p:cNvPr id="5" name="Rectangle 4">
            <a:extLst>
              <a:ext uri="{FF2B5EF4-FFF2-40B4-BE49-F238E27FC236}">
                <a16:creationId xmlns:a16="http://schemas.microsoft.com/office/drawing/2014/main" id="{008F5AFD-DE85-144E-A366-1C474B3B2BE0}"/>
              </a:ext>
            </a:extLst>
          </p:cNvPr>
          <p:cNvSpPr/>
          <p:nvPr/>
        </p:nvSpPr>
        <p:spPr>
          <a:xfrm>
            <a:off x="4551144" y="1712793"/>
            <a:ext cx="247047" cy="3493970"/>
          </a:xfrm>
          <a:prstGeom prst="rect">
            <a:avLst/>
          </a:prstGeom>
          <a:solidFill>
            <a:srgbClr val="789B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AEF307A-C8D5-CC4D-B1BD-F6D030AF20F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070717" y="128623"/>
            <a:ext cx="918007" cy="943448"/>
          </a:xfrm>
          <a:prstGeom prst="rect">
            <a:avLst/>
          </a:prstGeom>
        </p:spPr>
      </p:pic>
      <p:sp>
        <p:nvSpPr>
          <p:cNvPr id="4" name="TextBox 3">
            <a:extLst>
              <a:ext uri="{FF2B5EF4-FFF2-40B4-BE49-F238E27FC236}">
                <a16:creationId xmlns:a16="http://schemas.microsoft.com/office/drawing/2014/main" id="{C298D88A-5141-5939-D09B-C1E1BC9C4FE2}"/>
              </a:ext>
            </a:extLst>
          </p:cNvPr>
          <p:cNvSpPr txBox="1"/>
          <p:nvPr/>
        </p:nvSpPr>
        <p:spPr>
          <a:xfrm>
            <a:off x="4958611" y="1572369"/>
            <a:ext cx="1132115" cy="523220"/>
          </a:xfrm>
          <a:prstGeom prst="rect">
            <a:avLst/>
          </a:prstGeom>
          <a:noFill/>
        </p:spPr>
        <p:txBody>
          <a:bodyPr wrap="square" rtlCol="0">
            <a:spAutoFit/>
          </a:bodyPr>
          <a:lstStyle/>
          <a:p>
            <a:r>
              <a:rPr lang="en-US" sz="1400" dirty="0"/>
              <a:t>To a very great extent</a:t>
            </a:r>
          </a:p>
        </p:txBody>
      </p:sp>
      <p:sp>
        <p:nvSpPr>
          <p:cNvPr id="10" name="TextBox 9">
            <a:extLst>
              <a:ext uri="{FF2B5EF4-FFF2-40B4-BE49-F238E27FC236}">
                <a16:creationId xmlns:a16="http://schemas.microsoft.com/office/drawing/2014/main" id="{C1CFBBDA-DFB7-9117-3032-EE9260C94375}"/>
              </a:ext>
            </a:extLst>
          </p:cNvPr>
          <p:cNvSpPr txBox="1"/>
          <p:nvPr/>
        </p:nvSpPr>
        <p:spPr>
          <a:xfrm>
            <a:off x="5107577" y="5559718"/>
            <a:ext cx="1045029" cy="307777"/>
          </a:xfrm>
          <a:prstGeom prst="rect">
            <a:avLst/>
          </a:prstGeom>
          <a:noFill/>
        </p:spPr>
        <p:txBody>
          <a:bodyPr wrap="square" rtlCol="0">
            <a:spAutoFit/>
          </a:bodyPr>
          <a:lstStyle/>
          <a:p>
            <a:r>
              <a:rPr lang="en-US" sz="1400" dirty="0"/>
              <a:t>Not at all</a:t>
            </a:r>
          </a:p>
        </p:txBody>
      </p:sp>
      <p:graphicFrame>
        <p:nvGraphicFramePr>
          <p:cNvPr id="11" name="Chart 10">
            <a:extLst>
              <a:ext uri="{FF2B5EF4-FFF2-40B4-BE49-F238E27FC236}">
                <a16:creationId xmlns:a16="http://schemas.microsoft.com/office/drawing/2014/main" id="{0CA6B714-16EE-ABCE-ACF3-7D1F9A336056}"/>
              </a:ext>
            </a:extLst>
          </p:cNvPr>
          <p:cNvGraphicFramePr>
            <a:graphicFrameLocks/>
          </p:cNvGraphicFramePr>
          <p:nvPr>
            <p:extLst>
              <p:ext uri="{D42A27DB-BD31-4B8C-83A1-F6EECF244321}">
                <p14:modId xmlns:p14="http://schemas.microsoft.com/office/powerpoint/2010/main" val="3900696446"/>
              </p:ext>
            </p:extLst>
          </p:nvPr>
        </p:nvGraphicFramePr>
        <p:xfrm>
          <a:off x="5967204" y="1245327"/>
          <a:ext cx="5645675" cy="482890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59765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963883E-D6E2-C34D-AFC0-522F7E90EB21}"/>
              </a:ext>
            </a:extLst>
          </p:cNvPr>
          <p:cNvSpPr/>
          <p:nvPr/>
        </p:nvSpPr>
        <p:spPr>
          <a:xfrm>
            <a:off x="0" y="0"/>
            <a:ext cx="12192000" cy="2088682"/>
          </a:xfrm>
          <a:prstGeom prst="rect">
            <a:avLst/>
          </a:prstGeom>
          <a:solidFill>
            <a:srgbClr val="2B445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1C1BD864-C39E-0B48-B476-2D1765065FD1}"/>
              </a:ext>
            </a:extLst>
          </p:cNvPr>
          <p:cNvSpPr/>
          <p:nvPr/>
        </p:nvSpPr>
        <p:spPr>
          <a:xfrm rot="5400000">
            <a:off x="5972477" y="471785"/>
            <a:ext cx="247047" cy="3233794"/>
          </a:xfrm>
          <a:prstGeom prst="rect">
            <a:avLst/>
          </a:prstGeom>
          <a:solidFill>
            <a:srgbClr val="789B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D5F8C10-387C-264A-8FDB-E9DE73904F43}"/>
              </a:ext>
            </a:extLst>
          </p:cNvPr>
          <p:cNvSpPr txBox="1"/>
          <p:nvPr/>
        </p:nvSpPr>
        <p:spPr>
          <a:xfrm>
            <a:off x="869679" y="745173"/>
            <a:ext cx="10783330" cy="707886"/>
          </a:xfrm>
          <a:prstGeom prst="rect">
            <a:avLst/>
          </a:prstGeom>
          <a:noFill/>
        </p:spPr>
        <p:txBody>
          <a:bodyPr wrap="square" rtlCol="0">
            <a:spAutoFit/>
          </a:bodyPr>
          <a:lstStyle/>
          <a:p>
            <a:pPr algn="ctr"/>
            <a:r>
              <a:rPr lang="en-US" sz="4000" b="1" dirty="0">
                <a:solidFill>
                  <a:schemeClr val="bg1"/>
                </a:solidFill>
                <a:latin typeface="Trebuchet MS" panose="020B0603020202020204" pitchFamily="34" charset="0"/>
              </a:rPr>
              <a:t>Program Satisfaction: In Their Words</a:t>
            </a:r>
          </a:p>
        </p:txBody>
      </p:sp>
      <p:graphicFrame>
        <p:nvGraphicFramePr>
          <p:cNvPr id="9" name="Content Placeholder 2">
            <a:extLst>
              <a:ext uri="{FF2B5EF4-FFF2-40B4-BE49-F238E27FC236}">
                <a16:creationId xmlns:a16="http://schemas.microsoft.com/office/drawing/2014/main" id="{42E784EC-D824-57FC-8C8D-08F8B28D8989}"/>
              </a:ext>
            </a:extLst>
          </p:cNvPr>
          <p:cNvGraphicFramePr>
            <a:graphicFrameLocks/>
          </p:cNvGraphicFramePr>
          <p:nvPr>
            <p:extLst/>
          </p:nvPr>
        </p:nvGraphicFramePr>
        <p:xfrm>
          <a:off x="1096962" y="2446858"/>
          <a:ext cx="10093551" cy="41368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a:extLst>
              <a:ext uri="{FF2B5EF4-FFF2-40B4-BE49-F238E27FC236}">
                <a16:creationId xmlns:a16="http://schemas.microsoft.com/office/drawing/2014/main" id="{DF0EDD26-C592-E44D-A925-FA389EDFC2C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925627" y="513387"/>
            <a:ext cx="914333" cy="939672"/>
          </a:xfrm>
          <a:prstGeom prst="rect">
            <a:avLst/>
          </a:prstGeom>
        </p:spPr>
      </p:pic>
    </p:spTree>
    <p:extLst>
      <p:ext uri="{BB962C8B-B14F-4D97-AF65-F5344CB8AC3E}">
        <p14:creationId xmlns:p14="http://schemas.microsoft.com/office/powerpoint/2010/main" val="79847677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963883E-D6E2-C34D-AFC0-522F7E90EB21}"/>
              </a:ext>
            </a:extLst>
          </p:cNvPr>
          <p:cNvSpPr/>
          <p:nvPr/>
        </p:nvSpPr>
        <p:spPr>
          <a:xfrm>
            <a:off x="0" y="0"/>
            <a:ext cx="12192000" cy="2088682"/>
          </a:xfrm>
          <a:prstGeom prst="rect">
            <a:avLst/>
          </a:prstGeom>
          <a:solidFill>
            <a:srgbClr val="2B445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1C1BD864-C39E-0B48-B476-2D1765065FD1}"/>
              </a:ext>
            </a:extLst>
          </p:cNvPr>
          <p:cNvSpPr/>
          <p:nvPr/>
        </p:nvSpPr>
        <p:spPr>
          <a:xfrm rot="5400000">
            <a:off x="5972477" y="471785"/>
            <a:ext cx="247047" cy="3233794"/>
          </a:xfrm>
          <a:prstGeom prst="rect">
            <a:avLst/>
          </a:prstGeom>
          <a:solidFill>
            <a:srgbClr val="789B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D5F8C10-387C-264A-8FDB-E9DE73904F43}"/>
              </a:ext>
            </a:extLst>
          </p:cNvPr>
          <p:cNvSpPr txBox="1"/>
          <p:nvPr/>
        </p:nvSpPr>
        <p:spPr>
          <a:xfrm>
            <a:off x="1087394" y="462144"/>
            <a:ext cx="10783330" cy="1323439"/>
          </a:xfrm>
          <a:prstGeom prst="rect">
            <a:avLst/>
          </a:prstGeom>
          <a:noFill/>
        </p:spPr>
        <p:txBody>
          <a:bodyPr wrap="square" rtlCol="0">
            <a:spAutoFit/>
          </a:bodyPr>
          <a:lstStyle/>
          <a:p>
            <a:pPr algn="ctr"/>
            <a:r>
              <a:rPr lang="en-US" sz="4000" b="1" dirty="0">
                <a:solidFill>
                  <a:schemeClr val="bg1"/>
                </a:solidFill>
              </a:rPr>
              <a:t>Providers agree that the HR program makes a positive impact on parents’ lives</a:t>
            </a:r>
            <a:endParaRPr lang="en-US" sz="4000" b="1" dirty="0">
              <a:solidFill>
                <a:schemeClr val="bg1"/>
              </a:solidFill>
              <a:latin typeface="Trebuchet MS" panose="020B0603020202020204" pitchFamily="34" charset="0"/>
            </a:endParaRPr>
          </a:p>
        </p:txBody>
      </p:sp>
      <p:sp>
        <p:nvSpPr>
          <p:cNvPr id="5" name="Rectangle 4"/>
          <p:cNvSpPr/>
          <p:nvPr/>
        </p:nvSpPr>
        <p:spPr>
          <a:xfrm>
            <a:off x="2365399" y="2391781"/>
            <a:ext cx="7718854" cy="3785652"/>
          </a:xfrm>
          <a:prstGeom prst="rect">
            <a:avLst/>
          </a:prstGeom>
        </p:spPr>
        <p:txBody>
          <a:bodyPr wrap="square">
            <a:spAutoFit/>
          </a:bodyPr>
          <a:lstStyle/>
          <a:p>
            <a:r>
              <a:rPr lang="en-US" sz="2000" b="1" dirty="0">
                <a:solidFill>
                  <a:schemeClr val="tx1"/>
                </a:solidFill>
                <a:latin typeface="Trebuchet MS" panose="020B0603020202020204" pitchFamily="34" charset="0"/>
              </a:rPr>
              <a:t>“Some parents have also shared with me how they recognize previous actions in their current or past relationships that were unhealthy and the module helps them learn how to improve positive communication and have a more healthy relationship”</a:t>
            </a:r>
          </a:p>
          <a:p>
            <a:endParaRPr lang="en-US" sz="2000" b="1" dirty="0">
              <a:solidFill>
                <a:schemeClr val="tx1"/>
              </a:solidFill>
              <a:latin typeface="Trebuchet MS" panose="020B0603020202020204" pitchFamily="34" charset="0"/>
            </a:endParaRPr>
          </a:p>
          <a:p>
            <a:endParaRPr lang="en-US" sz="2000" b="1" dirty="0">
              <a:solidFill>
                <a:schemeClr val="tx1"/>
              </a:solidFill>
              <a:latin typeface="Trebuchet MS" panose="020B0603020202020204" pitchFamily="34" charset="0"/>
            </a:endParaRPr>
          </a:p>
          <a:p>
            <a:r>
              <a:rPr lang="en-US" sz="2000" b="1" dirty="0">
                <a:solidFill>
                  <a:schemeClr val="tx1"/>
                </a:solidFill>
                <a:latin typeface="Trebuchet MS" panose="020B0603020202020204" pitchFamily="34" charset="0"/>
              </a:rPr>
              <a:t>“Parents have expressed they learned a lot through the Healthy Relationship. For example, (this parent) noted he now understands he slid into his current relationship. By acknowledging this, client allowed himself to try new things to build a better foundation with partner”</a:t>
            </a:r>
          </a:p>
        </p:txBody>
      </p:sp>
    </p:spTree>
    <p:extLst>
      <p:ext uri="{BB962C8B-B14F-4D97-AF65-F5344CB8AC3E}">
        <p14:creationId xmlns:p14="http://schemas.microsoft.com/office/powerpoint/2010/main" val="2150899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28"/>
          <p:cNvSpPr txBox="1"/>
          <p:nvPr/>
        </p:nvSpPr>
        <p:spPr>
          <a:xfrm>
            <a:off x="3428638" y="2437963"/>
            <a:ext cx="6372808" cy="11079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600" b="1" dirty="0">
                <a:solidFill>
                  <a:schemeClr val="dk1"/>
                </a:solidFill>
                <a:latin typeface="Trebuchet MS"/>
                <a:ea typeface="Trebuchet MS"/>
                <a:cs typeface="Trebuchet MS"/>
                <a:sym typeface="Trebuchet MS"/>
              </a:rPr>
              <a:t>Why </a:t>
            </a:r>
            <a:r>
              <a:rPr lang="en-US" sz="6600" b="1" i="1" dirty="0" err="1">
                <a:solidFill>
                  <a:schemeClr val="dk1"/>
                </a:solidFill>
                <a:latin typeface="Trebuchet MS"/>
                <a:ea typeface="Trebuchet MS"/>
                <a:cs typeface="Trebuchet MS"/>
                <a:sym typeface="Trebuchet MS"/>
              </a:rPr>
              <a:t>Latinx</a:t>
            </a:r>
            <a:r>
              <a:rPr lang="en-US" sz="6600" b="1" dirty="0">
                <a:solidFill>
                  <a:schemeClr val="dk1"/>
                </a:solidFill>
                <a:latin typeface="Trebuchet MS"/>
                <a:ea typeface="Trebuchet MS"/>
                <a:cs typeface="Trebuchet MS"/>
                <a:sym typeface="Trebuchet MS"/>
              </a:rPr>
              <a:t>?</a:t>
            </a:r>
            <a:endParaRPr sz="6600" b="1" dirty="0">
              <a:solidFill>
                <a:schemeClr val="dk1"/>
              </a:solidFill>
              <a:latin typeface="Trebuchet MS"/>
              <a:ea typeface="Trebuchet MS"/>
              <a:cs typeface="Trebuchet MS"/>
              <a:sym typeface="Trebuchet MS"/>
            </a:endParaRPr>
          </a:p>
        </p:txBody>
      </p:sp>
      <p:pic>
        <p:nvPicPr>
          <p:cNvPr id="198" name="Google Shape;198;p28"/>
          <p:cNvPicPr preferRelativeResize="0"/>
          <p:nvPr/>
        </p:nvPicPr>
        <p:blipFill rotWithShape="1">
          <a:blip r:embed="rId3">
            <a:alphaModFix/>
          </a:blip>
          <a:srcRect l="23712" t="16118" r="23600" b="76180"/>
          <a:stretch/>
        </p:blipFill>
        <p:spPr>
          <a:xfrm rot="10800000">
            <a:off x="-1" y="-1"/>
            <a:ext cx="5199321" cy="760071"/>
          </a:xfrm>
          <a:prstGeom prst="rect">
            <a:avLst/>
          </a:prstGeom>
          <a:noFill/>
          <a:ln>
            <a:noFill/>
          </a:ln>
        </p:spPr>
      </p:pic>
      <p:pic>
        <p:nvPicPr>
          <p:cNvPr id="199" name="Google Shape;199;p28"/>
          <p:cNvPicPr preferRelativeResize="0"/>
          <p:nvPr/>
        </p:nvPicPr>
        <p:blipFill rotWithShape="1">
          <a:blip r:embed="rId3">
            <a:alphaModFix/>
          </a:blip>
          <a:srcRect l="23712" t="16118" r="23600" b="76180"/>
          <a:stretch/>
        </p:blipFill>
        <p:spPr>
          <a:xfrm rot="10800000">
            <a:off x="5199320" y="-2"/>
            <a:ext cx="5199321" cy="760071"/>
          </a:xfrm>
          <a:prstGeom prst="rect">
            <a:avLst/>
          </a:prstGeom>
          <a:noFill/>
          <a:ln>
            <a:noFill/>
          </a:ln>
        </p:spPr>
      </p:pic>
      <p:pic>
        <p:nvPicPr>
          <p:cNvPr id="200" name="Google Shape;200;p28"/>
          <p:cNvPicPr preferRelativeResize="0"/>
          <p:nvPr/>
        </p:nvPicPr>
        <p:blipFill rotWithShape="1">
          <a:blip r:embed="rId3">
            <a:alphaModFix/>
          </a:blip>
          <a:srcRect l="23712" t="16118" r="23600" b="76180"/>
          <a:stretch/>
        </p:blipFill>
        <p:spPr>
          <a:xfrm>
            <a:off x="0" y="6097929"/>
            <a:ext cx="5199321" cy="760071"/>
          </a:xfrm>
          <a:prstGeom prst="rect">
            <a:avLst/>
          </a:prstGeom>
          <a:noFill/>
          <a:ln>
            <a:noFill/>
          </a:ln>
        </p:spPr>
      </p:pic>
      <p:pic>
        <p:nvPicPr>
          <p:cNvPr id="201" name="Google Shape;201;p28"/>
          <p:cNvPicPr preferRelativeResize="0"/>
          <p:nvPr/>
        </p:nvPicPr>
        <p:blipFill rotWithShape="1">
          <a:blip r:embed="rId3">
            <a:alphaModFix/>
          </a:blip>
          <a:srcRect l="23712" t="16118" r="23600" b="76180"/>
          <a:stretch/>
        </p:blipFill>
        <p:spPr>
          <a:xfrm>
            <a:off x="5199321" y="6097928"/>
            <a:ext cx="5199321" cy="760071"/>
          </a:xfrm>
          <a:prstGeom prst="rect">
            <a:avLst/>
          </a:prstGeom>
          <a:noFill/>
          <a:ln>
            <a:noFill/>
          </a:ln>
        </p:spPr>
      </p:pic>
      <p:pic>
        <p:nvPicPr>
          <p:cNvPr id="202" name="Google Shape;202;p28"/>
          <p:cNvPicPr preferRelativeResize="0"/>
          <p:nvPr/>
        </p:nvPicPr>
        <p:blipFill rotWithShape="1">
          <a:blip r:embed="rId3">
            <a:alphaModFix/>
          </a:blip>
          <a:srcRect l="23712" t="16118" r="23600" b="76180"/>
          <a:stretch/>
        </p:blipFill>
        <p:spPr>
          <a:xfrm rot="10800000">
            <a:off x="7201785" y="-3"/>
            <a:ext cx="5199321" cy="760071"/>
          </a:xfrm>
          <a:prstGeom prst="rect">
            <a:avLst/>
          </a:prstGeom>
          <a:noFill/>
          <a:ln>
            <a:noFill/>
          </a:ln>
        </p:spPr>
      </p:pic>
      <p:pic>
        <p:nvPicPr>
          <p:cNvPr id="203" name="Google Shape;203;p28"/>
          <p:cNvPicPr preferRelativeResize="0"/>
          <p:nvPr/>
        </p:nvPicPr>
        <p:blipFill rotWithShape="1">
          <a:blip r:embed="rId3">
            <a:alphaModFix/>
          </a:blip>
          <a:srcRect l="23712" t="16118" r="23600" b="76180"/>
          <a:stretch/>
        </p:blipFill>
        <p:spPr>
          <a:xfrm>
            <a:off x="8332381" y="6097929"/>
            <a:ext cx="5199321" cy="760071"/>
          </a:xfrm>
          <a:prstGeom prst="rect">
            <a:avLst/>
          </a:prstGeom>
          <a:noFill/>
          <a:ln>
            <a:noFill/>
          </a:ln>
        </p:spPr>
      </p:pic>
    </p:spTree>
  </p:cSld>
  <p:clrMapOvr>
    <a:masterClrMapping/>
  </p:clrMapOvr>
  <p:transition spd="med">
    <p:pull/>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6280B09-12C5-8942-9BF2-71766D4AF238}"/>
              </a:ext>
            </a:extLst>
          </p:cNvPr>
          <p:cNvSpPr/>
          <p:nvPr/>
        </p:nvSpPr>
        <p:spPr>
          <a:xfrm rot="5400000">
            <a:off x="5972476" y="-1493372"/>
            <a:ext cx="247047" cy="3233794"/>
          </a:xfrm>
          <a:prstGeom prst="rect">
            <a:avLst/>
          </a:prstGeom>
          <a:solidFill>
            <a:srgbClr val="789B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74B1669-6DED-404B-BA5B-10A3216B682A}"/>
              </a:ext>
            </a:extLst>
          </p:cNvPr>
          <p:cNvSpPr/>
          <p:nvPr/>
        </p:nvSpPr>
        <p:spPr>
          <a:xfrm rot="5400000">
            <a:off x="5972477" y="5117580"/>
            <a:ext cx="247047" cy="3233794"/>
          </a:xfrm>
          <a:prstGeom prst="rect">
            <a:avLst/>
          </a:prstGeom>
          <a:solidFill>
            <a:srgbClr val="789B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2"/>
          <a:stretch>
            <a:fillRect/>
          </a:stretch>
        </p:blipFill>
        <p:spPr>
          <a:xfrm>
            <a:off x="1334400" y="1182387"/>
            <a:ext cx="9656254" cy="4822996"/>
          </a:xfrm>
          <a:prstGeom prst="rect">
            <a:avLst/>
          </a:prstGeom>
        </p:spPr>
      </p:pic>
      <p:pic>
        <p:nvPicPr>
          <p:cNvPr id="8" name="Picture 7">
            <a:extLst>
              <a:ext uri="{FF2B5EF4-FFF2-40B4-BE49-F238E27FC236}">
                <a16:creationId xmlns:a16="http://schemas.microsoft.com/office/drawing/2014/main" id="{1AEF307A-C8D5-CC4D-B1BD-F6D030AF20F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64771" y="326331"/>
            <a:ext cx="918007" cy="943448"/>
          </a:xfrm>
          <a:prstGeom prst="rect">
            <a:avLst/>
          </a:prstGeom>
        </p:spPr>
      </p:pic>
    </p:spTree>
    <p:extLst>
      <p:ext uri="{BB962C8B-B14F-4D97-AF65-F5344CB8AC3E}">
        <p14:creationId xmlns:p14="http://schemas.microsoft.com/office/powerpoint/2010/main" val="255891561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963883E-D6E2-C34D-AFC0-522F7E90EB21}"/>
              </a:ext>
            </a:extLst>
          </p:cNvPr>
          <p:cNvSpPr/>
          <p:nvPr/>
        </p:nvSpPr>
        <p:spPr>
          <a:xfrm>
            <a:off x="0" y="0"/>
            <a:ext cx="12192000" cy="2088682"/>
          </a:xfrm>
          <a:prstGeom prst="rect">
            <a:avLst/>
          </a:prstGeom>
          <a:solidFill>
            <a:srgbClr val="2B445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1C1BD864-C39E-0B48-B476-2D1765065FD1}"/>
              </a:ext>
            </a:extLst>
          </p:cNvPr>
          <p:cNvSpPr/>
          <p:nvPr/>
        </p:nvSpPr>
        <p:spPr>
          <a:xfrm rot="5400000">
            <a:off x="5972477" y="471785"/>
            <a:ext cx="247047" cy="3233794"/>
          </a:xfrm>
          <a:prstGeom prst="rect">
            <a:avLst/>
          </a:prstGeom>
          <a:solidFill>
            <a:srgbClr val="789B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D5F8C10-387C-264A-8FDB-E9DE73904F43}"/>
              </a:ext>
            </a:extLst>
          </p:cNvPr>
          <p:cNvSpPr txBox="1"/>
          <p:nvPr/>
        </p:nvSpPr>
        <p:spPr>
          <a:xfrm>
            <a:off x="796984" y="347266"/>
            <a:ext cx="10783330" cy="1323439"/>
          </a:xfrm>
          <a:prstGeom prst="rect">
            <a:avLst/>
          </a:prstGeom>
          <a:noFill/>
        </p:spPr>
        <p:txBody>
          <a:bodyPr wrap="square" rtlCol="0">
            <a:spAutoFit/>
          </a:bodyPr>
          <a:lstStyle/>
          <a:p>
            <a:pPr algn="ctr"/>
            <a:r>
              <a:rPr lang="en-US" sz="4000" b="1" dirty="0">
                <a:solidFill>
                  <a:schemeClr val="bg1"/>
                </a:solidFill>
              </a:rPr>
              <a:t>Providers </a:t>
            </a:r>
            <a:r>
              <a:rPr lang="en-US" sz="4000" b="1" dirty="0">
                <a:solidFill>
                  <a:schemeClr val="bg1"/>
                </a:solidFill>
                <a:latin typeface="Trebuchet MS" panose="020B0603020202020204" pitchFamily="34" charset="0"/>
              </a:rPr>
              <a:t>and parents unequivocally think the HR program is culturally relevant</a:t>
            </a:r>
          </a:p>
        </p:txBody>
      </p:sp>
      <p:graphicFrame>
        <p:nvGraphicFramePr>
          <p:cNvPr id="6" name="Content Placeholder 2">
            <a:extLst>
              <a:ext uri="{FF2B5EF4-FFF2-40B4-BE49-F238E27FC236}">
                <a16:creationId xmlns:a16="http://schemas.microsoft.com/office/drawing/2014/main" id="{FC844978-5E22-11DC-64C1-7293F73835E8}"/>
              </a:ext>
            </a:extLst>
          </p:cNvPr>
          <p:cNvGraphicFramePr>
            <a:graphicFrameLocks/>
          </p:cNvGraphicFramePr>
          <p:nvPr>
            <p:extLst/>
          </p:nvPr>
        </p:nvGraphicFramePr>
        <p:xfrm>
          <a:off x="1087394" y="2506659"/>
          <a:ext cx="10058400" cy="3786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5049880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27F0CD5-361C-D548-9F18-C3930F6EF16F}"/>
              </a:ext>
            </a:extLst>
          </p:cNvPr>
          <p:cNvSpPr/>
          <p:nvPr/>
        </p:nvSpPr>
        <p:spPr>
          <a:xfrm>
            <a:off x="0" y="0"/>
            <a:ext cx="12192001" cy="6858000"/>
          </a:xfrm>
          <a:prstGeom prst="rect">
            <a:avLst/>
          </a:prstGeom>
          <a:solidFill>
            <a:srgbClr val="2B445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F0EDD26-C592-E44D-A925-FA389EDFC2C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645541" y="709128"/>
            <a:ext cx="914333" cy="939672"/>
          </a:xfrm>
          <a:prstGeom prst="rect">
            <a:avLst/>
          </a:prstGeom>
        </p:spPr>
      </p:pic>
      <p:sp>
        <p:nvSpPr>
          <p:cNvPr id="5" name="TextBox 4">
            <a:extLst>
              <a:ext uri="{FF2B5EF4-FFF2-40B4-BE49-F238E27FC236}">
                <a16:creationId xmlns:a16="http://schemas.microsoft.com/office/drawing/2014/main" id="{DC465009-3EA9-9E4B-81CC-898151B6BC6F}"/>
              </a:ext>
            </a:extLst>
          </p:cNvPr>
          <p:cNvSpPr txBox="1"/>
          <p:nvPr/>
        </p:nvSpPr>
        <p:spPr>
          <a:xfrm>
            <a:off x="2390749" y="2151901"/>
            <a:ext cx="7007572" cy="3170099"/>
          </a:xfrm>
          <a:prstGeom prst="rect">
            <a:avLst/>
          </a:prstGeom>
          <a:noFill/>
        </p:spPr>
        <p:txBody>
          <a:bodyPr wrap="square" lIns="91440" tIns="45720" rIns="91440" bIns="45720" rtlCol="0" anchor="t">
            <a:spAutoFit/>
          </a:bodyPr>
          <a:lstStyle/>
          <a:p>
            <a:pPr algn="ctr"/>
            <a:r>
              <a:rPr lang="en-US" sz="4000" b="1" dirty="0">
                <a:solidFill>
                  <a:schemeClr val="bg1"/>
                </a:solidFill>
                <a:latin typeface="Trebuchet MS" panose="020B0603020202020204" pitchFamily="34" charset="0"/>
              </a:rPr>
              <a:t>Today, </a:t>
            </a:r>
            <a:r>
              <a:rPr lang="en-US" sz="4000" b="1" dirty="0" smtClean="0">
                <a:solidFill>
                  <a:schemeClr val="bg1"/>
                </a:solidFill>
                <a:latin typeface="Trebuchet MS" panose="020B0603020202020204" pitchFamily="34" charset="0"/>
              </a:rPr>
              <a:t>SafeCare</a:t>
            </a:r>
            <a:r>
              <a:rPr lang="en-US" sz="4000" b="1" dirty="0">
                <a:solidFill>
                  <a:schemeClr val="bg1"/>
                </a:solidFill>
              </a:rPr>
              <a:t>®</a:t>
            </a:r>
          </a:p>
          <a:p>
            <a:pPr algn="ctr"/>
            <a:r>
              <a:rPr lang="en-US" sz="4000" b="1" dirty="0" smtClean="0">
                <a:solidFill>
                  <a:schemeClr val="bg1"/>
                </a:solidFill>
                <a:latin typeface="Trebuchet MS" panose="020B0603020202020204" pitchFamily="34" charset="0"/>
              </a:rPr>
              <a:t> </a:t>
            </a:r>
            <a:r>
              <a:rPr lang="en-US" sz="4000" b="1" dirty="0">
                <a:solidFill>
                  <a:schemeClr val="bg1"/>
                </a:solidFill>
                <a:latin typeface="Trebuchet MS" panose="020B0603020202020204" pitchFamily="34" charset="0"/>
              </a:rPr>
              <a:t>with Healthy Relationships is being implemented system-wide in San Diego County</a:t>
            </a:r>
          </a:p>
        </p:txBody>
      </p:sp>
    </p:spTree>
    <p:extLst>
      <p:ext uri="{BB962C8B-B14F-4D97-AF65-F5344CB8AC3E}">
        <p14:creationId xmlns:p14="http://schemas.microsoft.com/office/powerpoint/2010/main" val="260348300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27F0CD5-361C-D548-9F18-C3930F6EF16F}"/>
              </a:ext>
            </a:extLst>
          </p:cNvPr>
          <p:cNvSpPr/>
          <p:nvPr/>
        </p:nvSpPr>
        <p:spPr>
          <a:xfrm>
            <a:off x="0" y="0"/>
            <a:ext cx="12192001" cy="6858000"/>
          </a:xfrm>
          <a:prstGeom prst="rect">
            <a:avLst/>
          </a:prstGeom>
          <a:solidFill>
            <a:srgbClr val="2B445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F0EDD26-C592-E44D-A925-FA389EDFC2C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645541" y="709128"/>
            <a:ext cx="914333" cy="939672"/>
          </a:xfrm>
          <a:prstGeom prst="rect">
            <a:avLst/>
          </a:prstGeom>
        </p:spPr>
      </p:pic>
      <p:sp>
        <p:nvSpPr>
          <p:cNvPr id="5" name="TextBox 4">
            <a:extLst>
              <a:ext uri="{FF2B5EF4-FFF2-40B4-BE49-F238E27FC236}">
                <a16:creationId xmlns:a16="http://schemas.microsoft.com/office/drawing/2014/main" id="{DC465009-3EA9-9E4B-81CC-898151B6BC6F}"/>
              </a:ext>
            </a:extLst>
          </p:cNvPr>
          <p:cNvSpPr txBox="1"/>
          <p:nvPr/>
        </p:nvSpPr>
        <p:spPr>
          <a:xfrm>
            <a:off x="2390749" y="2151901"/>
            <a:ext cx="7007572" cy="707886"/>
          </a:xfrm>
          <a:prstGeom prst="rect">
            <a:avLst/>
          </a:prstGeom>
          <a:noFill/>
        </p:spPr>
        <p:txBody>
          <a:bodyPr wrap="square" lIns="91440" tIns="45720" rIns="91440" bIns="45720" rtlCol="0" anchor="t">
            <a:spAutoFit/>
          </a:bodyPr>
          <a:lstStyle/>
          <a:p>
            <a:pPr algn="ctr"/>
            <a:r>
              <a:rPr lang="en-US" sz="4000" b="1" dirty="0" smtClean="0">
                <a:solidFill>
                  <a:schemeClr val="bg1"/>
                </a:solidFill>
                <a:latin typeface="Trebuchet MS" panose="020B0603020202020204" pitchFamily="34" charset="0"/>
              </a:rPr>
              <a:t>Lessons Learned</a:t>
            </a:r>
            <a:endParaRPr lang="en-US" sz="4000" b="1" dirty="0">
              <a:solidFill>
                <a:schemeClr val="bg1"/>
              </a:solidFill>
              <a:latin typeface="Trebuchet MS" panose="020B0603020202020204" pitchFamily="34" charset="0"/>
            </a:endParaRPr>
          </a:p>
        </p:txBody>
      </p:sp>
    </p:spTree>
    <p:extLst>
      <p:ext uri="{BB962C8B-B14F-4D97-AF65-F5344CB8AC3E}">
        <p14:creationId xmlns:p14="http://schemas.microsoft.com/office/powerpoint/2010/main" val="179543961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27F0CD5-361C-D548-9F18-C3930F6EF16F}"/>
              </a:ext>
            </a:extLst>
          </p:cNvPr>
          <p:cNvSpPr/>
          <p:nvPr/>
        </p:nvSpPr>
        <p:spPr>
          <a:xfrm>
            <a:off x="-1" y="0"/>
            <a:ext cx="12192001" cy="6858000"/>
          </a:xfrm>
          <a:prstGeom prst="rect">
            <a:avLst/>
          </a:prstGeom>
          <a:solidFill>
            <a:srgbClr val="2B445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F0EDD26-C592-E44D-A925-FA389EDFC2C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645541" y="709128"/>
            <a:ext cx="914333" cy="939672"/>
          </a:xfrm>
          <a:prstGeom prst="rect">
            <a:avLst/>
          </a:prstGeom>
        </p:spPr>
      </p:pic>
      <p:sp>
        <p:nvSpPr>
          <p:cNvPr id="5" name="TextBox 4">
            <a:extLst>
              <a:ext uri="{FF2B5EF4-FFF2-40B4-BE49-F238E27FC236}">
                <a16:creationId xmlns:a16="http://schemas.microsoft.com/office/drawing/2014/main" id="{DC465009-3EA9-9E4B-81CC-898151B6BC6F}"/>
              </a:ext>
            </a:extLst>
          </p:cNvPr>
          <p:cNvSpPr txBox="1"/>
          <p:nvPr/>
        </p:nvSpPr>
        <p:spPr>
          <a:xfrm>
            <a:off x="2390749" y="3544096"/>
            <a:ext cx="7132192" cy="1323439"/>
          </a:xfrm>
          <a:prstGeom prst="rect">
            <a:avLst/>
          </a:prstGeom>
          <a:noFill/>
        </p:spPr>
        <p:txBody>
          <a:bodyPr wrap="square" lIns="91440" tIns="45720" rIns="91440" bIns="45720" rtlCol="0" anchor="t">
            <a:spAutoFit/>
          </a:bodyPr>
          <a:lstStyle/>
          <a:p>
            <a:pPr algn="ctr"/>
            <a:r>
              <a:rPr lang="en-US" altLang="en-US" sz="2000" b="1" dirty="0">
                <a:solidFill>
                  <a:schemeClr val="bg1"/>
                </a:solidFill>
                <a:latin typeface="Trebuchet MS" panose="020B0603020202020204" pitchFamily="34" charset="0"/>
              </a:rPr>
              <a:t>Kimberly </a:t>
            </a:r>
            <a:r>
              <a:rPr lang="en-US" altLang="en-US" sz="2000" b="1" dirty="0" err="1">
                <a:solidFill>
                  <a:schemeClr val="bg1"/>
                </a:solidFill>
                <a:latin typeface="Trebuchet MS" panose="020B0603020202020204" pitchFamily="34" charset="0"/>
              </a:rPr>
              <a:t>Giardina</a:t>
            </a:r>
            <a:r>
              <a:rPr lang="en-US" altLang="en-US" sz="2000" b="1" dirty="0">
                <a:solidFill>
                  <a:schemeClr val="bg1"/>
                </a:solidFill>
                <a:latin typeface="Trebuchet MS" panose="020B0603020202020204" pitchFamily="34" charset="0"/>
              </a:rPr>
              <a:t>- Kimberly.Giardina@sdcounty.ca.gov</a:t>
            </a:r>
            <a:endParaRPr lang="en-US" sz="2000" b="1" dirty="0">
              <a:solidFill>
                <a:schemeClr val="bg1"/>
              </a:solidFill>
              <a:latin typeface="Trebuchet MS" panose="020B0603020202020204" pitchFamily="34" charset="0"/>
            </a:endParaRPr>
          </a:p>
          <a:p>
            <a:pPr algn="ctr"/>
            <a:r>
              <a:rPr lang="en-US" sz="2000" b="1" dirty="0">
                <a:solidFill>
                  <a:schemeClr val="bg1"/>
                </a:solidFill>
                <a:latin typeface="Trebuchet MS" panose="020B0603020202020204" pitchFamily="34" charset="0"/>
              </a:rPr>
              <a:t>Danielle L. Fettes- dfettes@health.ucsd.edu</a:t>
            </a:r>
          </a:p>
          <a:p>
            <a:pPr algn="ctr"/>
            <a:r>
              <a:rPr lang="en-US" sz="2000" b="1" dirty="0">
                <a:solidFill>
                  <a:schemeClr val="bg1"/>
                </a:solidFill>
                <a:latin typeface="Trebuchet MS" panose="020B0603020202020204" pitchFamily="34" charset="0"/>
              </a:rPr>
              <a:t>Karla Ledesma- kledesma@csbcs.org</a:t>
            </a:r>
          </a:p>
          <a:p>
            <a:pPr algn="ctr"/>
            <a:r>
              <a:rPr lang="en-US" sz="2000" b="1" dirty="0">
                <a:solidFill>
                  <a:schemeClr val="bg1"/>
                </a:solidFill>
                <a:latin typeface="Trebuchet MS" panose="020B0603020202020204" pitchFamily="34" charset="0"/>
              </a:rPr>
              <a:t>Tandy Perry- tperry@csbcs.org</a:t>
            </a:r>
          </a:p>
        </p:txBody>
      </p:sp>
      <p:sp>
        <p:nvSpPr>
          <p:cNvPr id="6" name="TextBox 5">
            <a:extLst>
              <a:ext uri="{FF2B5EF4-FFF2-40B4-BE49-F238E27FC236}">
                <a16:creationId xmlns:a16="http://schemas.microsoft.com/office/drawing/2014/main" id="{D8FE68DB-1CB0-BE45-BE30-5DFACFF74766}"/>
              </a:ext>
            </a:extLst>
          </p:cNvPr>
          <p:cNvSpPr txBox="1"/>
          <p:nvPr/>
        </p:nvSpPr>
        <p:spPr>
          <a:xfrm>
            <a:off x="1228421" y="1987402"/>
            <a:ext cx="4774938" cy="707886"/>
          </a:xfrm>
          <a:prstGeom prst="rect">
            <a:avLst/>
          </a:prstGeom>
          <a:noFill/>
        </p:spPr>
        <p:txBody>
          <a:bodyPr wrap="square" rtlCol="0">
            <a:spAutoFit/>
          </a:bodyPr>
          <a:lstStyle/>
          <a:p>
            <a:r>
              <a:rPr lang="en-US" sz="4000" b="1" dirty="0">
                <a:solidFill>
                  <a:schemeClr val="bg1"/>
                </a:solidFill>
                <a:latin typeface="Trebuchet MS" panose="020B0603020202020204" pitchFamily="34" charset="0"/>
                <a:cs typeface="Arial" panose="020B0604020202020204" pitchFamily="34" charset="0"/>
              </a:rPr>
              <a:t>Thank you!</a:t>
            </a:r>
          </a:p>
        </p:txBody>
      </p:sp>
      <p:sp>
        <p:nvSpPr>
          <p:cNvPr id="7" name="TextBox 6">
            <a:extLst>
              <a:ext uri="{FF2B5EF4-FFF2-40B4-BE49-F238E27FC236}">
                <a16:creationId xmlns:a16="http://schemas.microsoft.com/office/drawing/2014/main" id="{1C55AB0D-DAD7-BC49-BBE3-596A1FEF919C}"/>
              </a:ext>
            </a:extLst>
          </p:cNvPr>
          <p:cNvSpPr txBox="1"/>
          <p:nvPr/>
        </p:nvSpPr>
        <p:spPr>
          <a:xfrm>
            <a:off x="1228421" y="2782669"/>
            <a:ext cx="4774938" cy="646331"/>
          </a:xfrm>
          <a:prstGeom prst="rect">
            <a:avLst/>
          </a:prstGeom>
          <a:noFill/>
        </p:spPr>
        <p:txBody>
          <a:bodyPr wrap="square" rtlCol="0">
            <a:spAutoFit/>
          </a:bodyPr>
          <a:lstStyle/>
          <a:p>
            <a:r>
              <a:rPr lang="en-US" sz="3600" b="1" dirty="0">
                <a:solidFill>
                  <a:schemeClr val="bg1"/>
                </a:solidFill>
                <a:latin typeface="Trebuchet MS" panose="020B0603020202020204" pitchFamily="34" charset="0"/>
                <a:cs typeface="Arial" panose="020B0604020202020204" pitchFamily="34" charset="0"/>
              </a:rPr>
              <a:t>Questions?</a:t>
            </a:r>
          </a:p>
        </p:txBody>
      </p:sp>
    </p:spTree>
    <p:extLst>
      <p:ext uri="{BB962C8B-B14F-4D97-AF65-F5344CB8AC3E}">
        <p14:creationId xmlns:p14="http://schemas.microsoft.com/office/powerpoint/2010/main" val="222359570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39"/>
          <p:cNvPicPr preferRelativeResize="0"/>
          <p:nvPr/>
        </p:nvPicPr>
        <p:blipFill rotWithShape="1">
          <a:blip r:embed="rId3">
            <a:alphaModFix/>
          </a:blip>
          <a:srcRect l="23157" t="18436" r="22106" b="76572"/>
          <a:stretch/>
        </p:blipFill>
        <p:spPr>
          <a:xfrm rot="-5400000">
            <a:off x="10001819" y="6753160"/>
            <a:ext cx="2864499" cy="261256"/>
          </a:xfrm>
          <a:prstGeom prst="rect">
            <a:avLst/>
          </a:prstGeom>
          <a:noFill/>
          <a:ln>
            <a:noFill/>
          </a:ln>
        </p:spPr>
      </p:pic>
      <p:pic>
        <p:nvPicPr>
          <p:cNvPr id="328" name="Google Shape;328;p39"/>
          <p:cNvPicPr preferRelativeResize="0"/>
          <p:nvPr/>
        </p:nvPicPr>
        <p:blipFill rotWithShape="1">
          <a:blip r:embed="rId3">
            <a:alphaModFix/>
          </a:blip>
          <a:srcRect l="23157" t="18436" r="22106" b="76572"/>
          <a:stretch/>
        </p:blipFill>
        <p:spPr>
          <a:xfrm rot="-5400000">
            <a:off x="10001819" y="3969429"/>
            <a:ext cx="2864499" cy="261256"/>
          </a:xfrm>
          <a:prstGeom prst="rect">
            <a:avLst/>
          </a:prstGeom>
          <a:noFill/>
          <a:ln>
            <a:noFill/>
          </a:ln>
        </p:spPr>
      </p:pic>
      <p:pic>
        <p:nvPicPr>
          <p:cNvPr id="329" name="Google Shape;329;p39"/>
          <p:cNvPicPr preferRelativeResize="0"/>
          <p:nvPr/>
        </p:nvPicPr>
        <p:blipFill rotWithShape="1">
          <a:blip r:embed="rId3">
            <a:alphaModFix/>
          </a:blip>
          <a:srcRect l="23157" t="18436" r="22106" b="76572"/>
          <a:stretch/>
        </p:blipFill>
        <p:spPr>
          <a:xfrm rot="-5400000">
            <a:off x="10629125" y="6753160"/>
            <a:ext cx="2864499" cy="261256"/>
          </a:xfrm>
          <a:prstGeom prst="rect">
            <a:avLst/>
          </a:prstGeom>
          <a:noFill/>
          <a:ln>
            <a:noFill/>
          </a:ln>
        </p:spPr>
      </p:pic>
      <p:pic>
        <p:nvPicPr>
          <p:cNvPr id="330" name="Google Shape;330;p39"/>
          <p:cNvPicPr preferRelativeResize="0"/>
          <p:nvPr/>
        </p:nvPicPr>
        <p:blipFill rotWithShape="1">
          <a:blip r:embed="rId3">
            <a:alphaModFix/>
          </a:blip>
          <a:srcRect l="23157" t="18436" r="22106" b="76572"/>
          <a:stretch/>
        </p:blipFill>
        <p:spPr>
          <a:xfrm rot="-5400000">
            <a:off x="10629125" y="4018061"/>
            <a:ext cx="2864499" cy="261256"/>
          </a:xfrm>
          <a:prstGeom prst="rect">
            <a:avLst/>
          </a:prstGeom>
          <a:noFill/>
          <a:ln>
            <a:noFill/>
          </a:ln>
        </p:spPr>
      </p:pic>
      <p:pic>
        <p:nvPicPr>
          <p:cNvPr id="331" name="Google Shape;331;p39"/>
          <p:cNvPicPr preferRelativeResize="0"/>
          <p:nvPr/>
        </p:nvPicPr>
        <p:blipFill rotWithShape="1">
          <a:blip r:embed="rId4">
            <a:alphaModFix/>
          </a:blip>
          <a:srcRect l="37381" t="24373" r="36743" b="71414"/>
          <a:stretch/>
        </p:blipFill>
        <p:spPr>
          <a:xfrm rot="5400000">
            <a:off x="10601677" y="938268"/>
            <a:ext cx="2285996" cy="372139"/>
          </a:xfrm>
          <a:prstGeom prst="rect">
            <a:avLst/>
          </a:prstGeom>
          <a:noFill/>
          <a:ln>
            <a:noFill/>
          </a:ln>
        </p:spPr>
      </p:pic>
      <p:pic>
        <p:nvPicPr>
          <p:cNvPr id="332" name="Google Shape;332;p39"/>
          <p:cNvPicPr preferRelativeResize="0"/>
          <p:nvPr/>
        </p:nvPicPr>
        <p:blipFill rotWithShape="1">
          <a:blip r:embed="rId3">
            <a:alphaModFix/>
          </a:blip>
          <a:srcRect l="23157" t="18436" r="22106" b="76572"/>
          <a:stretch/>
        </p:blipFill>
        <p:spPr>
          <a:xfrm rot="-5400000">
            <a:off x="10629124" y="1282962"/>
            <a:ext cx="2864499" cy="261256"/>
          </a:xfrm>
          <a:prstGeom prst="rect">
            <a:avLst/>
          </a:prstGeom>
          <a:noFill/>
          <a:ln>
            <a:noFill/>
          </a:ln>
        </p:spPr>
      </p:pic>
      <p:pic>
        <p:nvPicPr>
          <p:cNvPr id="333" name="Google Shape;333;p39"/>
          <p:cNvPicPr preferRelativeResize="0"/>
          <p:nvPr/>
        </p:nvPicPr>
        <p:blipFill rotWithShape="1">
          <a:blip r:embed="rId4">
            <a:alphaModFix/>
          </a:blip>
          <a:srcRect l="37381" t="24373" r="36743" b="71414"/>
          <a:stretch/>
        </p:blipFill>
        <p:spPr>
          <a:xfrm rot="5400000">
            <a:off x="10601675" y="2884322"/>
            <a:ext cx="2285996" cy="372139"/>
          </a:xfrm>
          <a:prstGeom prst="rect">
            <a:avLst/>
          </a:prstGeom>
          <a:noFill/>
          <a:ln>
            <a:noFill/>
          </a:ln>
        </p:spPr>
      </p:pic>
      <p:pic>
        <p:nvPicPr>
          <p:cNvPr id="334" name="Google Shape;334;p39"/>
          <p:cNvPicPr preferRelativeResize="0"/>
          <p:nvPr/>
        </p:nvPicPr>
        <p:blipFill rotWithShape="1">
          <a:blip r:embed="rId4">
            <a:alphaModFix/>
          </a:blip>
          <a:srcRect l="37381" t="24373" r="36743" b="71414"/>
          <a:stretch/>
        </p:blipFill>
        <p:spPr>
          <a:xfrm rot="5400000">
            <a:off x="10601675" y="4799055"/>
            <a:ext cx="2285996" cy="372139"/>
          </a:xfrm>
          <a:prstGeom prst="rect">
            <a:avLst/>
          </a:prstGeom>
          <a:noFill/>
          <a:ln>
            <a:noFill/>
          </a:ln>
        </p:spPr>
      </p:pic>
      <p:pic>
        <p:nvPicPr>
          <p:cNvPr id="335" name="Google Shape;335;p39"/>
          <p:cNvPicPr preferRelativeResize="0"/>
          <p:nvPr/>
        </p:nvPicPr>
        <p:blipFill rotWithShape="1">
          <a:blip r:embed="rId4">
            <a:alphaModFix/>
          </a:blip>
          <a:srcRect l="37381" t="24373" r="36743" b="71414"/>
          <a:stretch/>
        </p:blipFill>
        <p:spPr>
          <a:xfrm rot="5400000">
            <a:off x="10601671" y="6938340"/>
            <a:ext cx="2285996" cy="372139"/>
          </a:xfrm>
          <a:prstGeom prst="rect">
            <a:avLst/>
          </a:prstGeom>
          <a:noFill/>
          <a:ln>
            <a:noFill/>
          </a:ln>
        </p:spPr>
      </p:pic>
      <p:pic>
        <p:nvPicPr>
          <p:cNvPr id="336" name="Google Shape;336;p39"/>
          <p:cNvPicPr preferRelativeResize="0"/>
          <p:nvPr/>
        </p:nvPicPr>
        <p:blipFill rotWithShape="1">
          <a:blip r:embed="rId3">
            <a:alphaModFix/>
          </a:blip>
          <a:srcRect l="23157" t="18436" r="22106" b="76572"/>
          <a:stretch/>
        </p:blipFill>
        <p:spPr>
          <a:xfrm rot="-5400000">
            <a:off x="9995722" y="1282959"/>
            <a:ext cx="2864499" cy="261256"/>
          </a:xfrm>
          <a:prstGeom prst="rect">
            <a:avLst/>
          </a:prstGeom>
          <a:noFill/>
          <a:ln>
            <a:noFill/>
          </a:ln>
        </p:spPr>
      </p:pic>
      <p:pic>
        <p:nvPicPr>
          <p:cNvPr id="337" name="Google Shape;337;p39"/>
          <p:cNvPicPr preferRelativeResize="0"/>
          <p:nvPr/>
        </p:nvPicPr>
        <p:blipFill rotWithShape="1">
          <a:blip r:embed="rId3">
            <a:alphaModFix/>
          </a:blip>
          <a:srcRect l="23157" t="18436" r="22106" b="76572"/>
          <a:stretch/>
        </p:blipFill>
        <p:spPr>
          <a:xfrm rot="-5400000">
            <a:off x="9365366" y="6728396"/>
            <a:ext cx="2864499" cy="261256"/>
          </a:xfrm>
          <a:prstGeom prst="rect">
            <a:avLst/>
          </a:prstGeom>
          <a:noFill/>
          <a:ln>
            <a:noFill/>
          </a:ln>
        </p:spPr>
      </p:pic>
      <p:pic>
        <p:nvPicPr>
          <p:cNvPr id="338" name="Google Shape;338;p39"/>
          <p:cNvPicPr preferRelativeResize="0"/>
          <p:nvPr/>
        </p:nvPicPr>
        <p:blipFill rotWithShape="1">
          <a:blip r:embed="rId3">
            <a:alphaModFix/>
          </a:blip>
          <a:srcRect l="23157" t="18436" r="22106" b="76572"/>
          <a:stretch/>
        </p:blipFill>
        <p:spPr>
          <a:xfrm rot="-5400000">
            <a:off x="9365366" y="3944665"/>
            <a:ext cx="2864499" cy="261256"/>
          </a:xfrm>
          <a:prstGeom prst="rect">
            <a:avLst/>
          </a:prstGeom>
          <a:noFill/>
          <a:ln>
            <a:noFill/>
          </a:ln>
        </p:spPr>
      </p:pic>
      <p:pic>
        <p:nvPicPr>
          <p:cNvPr id="339" name="Google Shape;339;p39"/>
          <p:cNvPicPr preferRelativeResize="0"/>
          <p:nvPr/>
        </p:nvPicPr>
        <p:blipFill rotWithShape="1">
          <a:blip r:embed="rId3">
            <a:alphaModFix/>
          </a:blip>
          <a:srcRect l="23157" t="18436" r="22106" b="76572"/>
          <a:stretch/>
        </p:blipFill>
        <p:spPr>
          <a:xfrm rot="-5400000">
            <a:off x="9992672" y="6728396"/>
            <a:ext cx="2864499" cy="261256"/>
          </a:xfrm>
          <a:prstGeom prst="rect">
            <a:avLst/>
          </a:prstGeom>
          <a:noFill/>
          <a:ln>
            <a:noFill/>
          </a:ln>
        </p:spPr>
      </p:pic>
      <p:pic>
        <p:nvPicPr>
          <p:cNvPr id="340" name="Google Shape;340;p39"/>
          <p:cNvPicPr preferRelativeResize="0"/>
          <p:nvPr/>
        </p:nvPicPr>
        <p:blipFill rotWithShape="1">
          <a:blip r:embed="rId3">
            <a:alphaModFix/>
          </a:blip>
          <a:srcRect l="23157" t="18436" r="22106" b="76572"/>
          <a:stretch/>
        </p:blipFill>
        <p:spPr>
          <a:xfrm rot="-5400000">
            <a:off x="9992672" y="3993297"/>
            <a:ext cx="2864499" cy="261256"/>
          </a:xfrm>
          <a:prstGeom prst="rect">
            <a:avLst/>
          </a:prstGeom>
          <a:noFill/>
          <a:ln>
            <a:noFill/>
          </a:ln>
        </p:spPr>
      </p:pic>
      <p:pic>
        <p:nvPicPr>
          <p:cNvPr id="341" name="Google Shape;341;p39"/>
          <p:cNvPicPr preferRelativeResize="0"/>
          <p:nvPr/>
        </p:nvPicPr>
        <p:blipFill rotWithShape="1">
          <a:blip r:embed="rId4">
            <a:alphaModFix/>
          </a:blip>
          <a:srcRect l="37381" t="24373" r="36743" b="71414"/>
          <a:stretch/>
        </p:blipFill>
        <p:spPr>
          <a:xfrm rot="5400000">
            <a:off x="9965224" y="913504"/>
            <a:ext cx="2285996" cy="372139"/>
          </a:xfrm>
          <a:prstGeom prst="rect">
            <a:avLst/>
          </a:prstGeom>
          <a:noFill/>
          <a:ln>
            <a:noFill/>
          </a:ln>
        </p:spPr>
      </p:pic>
      <p:pic>
        <p:nvPicPr>
          <p:cNvPr id="342" name="Google Shape;342;p39"/>
          <p:cNvPicPr preferRelativeResize="0"/>
          <p:nvPr/>
        </p:nvPicPr>
        <p:blipFill rotWithShape="1">
          <a:blip r:embed="rId3">
            <a:alphaModFix/>
          </a:blip>
          <a:srcRect l="23157" t="18436" r="22106" b="76572"/>
          <a:stretch/>
        </p:blipFill>
        <p:spPr>
          <a:xfrm rot="-5400000">
            <a:off x="9992671" y="1258198"/>
            <a:ext cx="2864499" cy="261256"/>
          </a:xfrm>
          <a:prstGeom prst="rect">
            <a:avLst/>
          </a:prstGeom>
          <a:noFill/>
          <a:ln>
            <a:noFill/>
          </a:ln>
        </p:spPr>
      </p:pic>
      <p:pic>
        <p:nvPicPr>
          <p:cNvPr id="343" name="Google Shape;343;p39"/>
          <p:cNvPicPr preferRelativeResize="0"/>
          <p:nvPr/>
        </p:nvPicPr>
        <p:blipFill rotWithShape="1">
          <a:blip r:embed="rId4">
            <a:alphaModFix/>
          </a:blip>
          <a:srcRect l="37381" t="24373" r="36743" b="71414"/>
          <a:stretch/>
        </p:blipFill>
        <p:spPr>
          <a:xfrm rot="5400000">
            <a:off x="9965222" y="2859558"/>
            <a:ext cx="2285996" cy="372139"/>
          </a:xfrm>
          <a:prstGeom prst="rect">
            <a:avLst/>
          </a:prstGeom>
          <a:noFill/>
          <a:ln>
            <a:noFill/>
          </a:ln>
        </p:spPr>
      </p:pic>
      <p:pic>
        <p:nvPicPr>
          <p:cNvPr id="344" name="Google Shape;344;p39"/>
          <p:cNvPicPr preferRelativeResize="0"/>
          <p:nvPr/>
        </p:nvPicPr>
        <p:blipFill rotWithShape="1">
          <a:blip r:embed="rId4">
            <a:alphaModFix/>
          </a:blip>
          <a:srcRect l="37381" t="24373" r="36743" b="71414"/>
          <a:stretch/>
        </p:blipFill>
        <p:spPr>
          <a:xfrm rot="5400000">
            <a:off x="9965222" y="4774291"/>
            <a:ext cx="2285996" cy="372139"/>
          </a:xfrm>
          <a:prstGeom prst="rect">
            <a:avLst/>
          </a:prstGeom>
          <a:noFill/>
          <a:ln>
            <a:noFill/>
          </a:ln>
        </p:spPr>
      </p:pic>
      <p:pic>
        <p:nvPicPr>
          <p:cNvPr id="345" name="Google Shape;345;p39"/>
          <p:cNvPicPr preferRelativeResize="0"/>
          <p:nvPr/>
        </p:nvPicPr>
        <p:blipFill rotWithShape="1">
          <a:blip r:embed="rId4">
            <a:alphaModFix/>
          </a:blip>
          <a:srcRect l="37381" t="24373" r="36743" b="71414"/>
          <a:stretch/>
        </p:blipFill>
        <p:spPr>
          <a:xfrm rot="5400000">
            <a:off x="9965218" y="6913576"/>
            <a:ext cx="2285996" cy="372139"/>
          </a:xfrm>
          <a:prstGeom prst="rect">
            <a:avLst/>
          </a:prstGeom>
          <a:noFill/>
          <a:ln>
            <a:noFill/>
          </a:ln>
        </p:spPr>
      </p:pic>
      <p:pic>
        <p:nvPicPr>
          <p:cNvPr id="346" name="Google Shape;346;p39"/>
          <p:cNvPicPr preferRelativeResize="0"/>
          <p:nvPr/>
        </p:nvPicPr>
        <p:blipFill rotWithShape="1">
          <a:blip r:embed="rId3">
            <a:alphaModFix/>
          </a:blip>
          <a:srcRect l="23157" t="18436" r="22106" b="76572"/>
          <a:stretch/>
        </p:blipFill>
        <p:spPr>
          <a:xfrm rot="-5400000">
            <a:off x="9359269" y="1258195"/>
            <a:ext cx="2864499" cy="261256"/>
          </a:xfrm>
          <a:prstGeom prst="rect">
            <a:avLst/>
          </a:prstGeom>
          <a:noFill/>
          <a:ln>
            <a:noFill/>
          </a:ln>
        </p:spPr>
      </p:pic>
      <p:sp>
        <p:nvSpPr>
          <p:cNvPr id="347" name="Google Shape;347;p39"/>
          <p:cNvSpPr txBox="1"/>
          <p:nvPr/>
        </p:nvSpPr>
        <p:spPr>
          <a:xfrm>
            <a:off x="202019" y="180754"/>
            <a:ext cx="9952074" cy="21852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a:solidFill>
                  <a:schemeClr val="dk1"/>
                </a:solidFill>
                <a:latin typeface="Trebuchet MS"/>
                <a:ea typeface="Trebuchet MS"/>
                <a:cs typeface="Trebuchet MS"/>
                <a:sym typeface="Trebuchet MS"/>
              </a:rPr>
              <a:t>Moderated Panel: Behaviorally Based Case Plans </a:t>
            </a:r>
            <a:endParaRPr/>
          </a:p>
          <a:p>
            <a:pPr marL="0" marR="0" lvl="0" indent="0" algn="l" rtl="0">
              <a:spcBef>
                <a:spcPts val="0"/>
              </a:spcBef>
              <a:spcAft>
                <a:spcPts val="0"/>
              </a:spcAft>
              <a:buNone/>
            </a:pPr>
            <a:r>
              <a:rPr lang="en-US" sz="4000" i="1">
                <a:solidFill>
                  <a:schemeClr val="dk1"/>
                </a:solidFill>
                <a:latin typeface="Trebuchet MS"/>
                <a:ea typeface="Trebuchet MS"/>
                <a:cs typeface="Trebuchet MS"/>
                <a:sym typeface="Trebuchet MS"/>
              </a:rPr>
              <a:t>San Francisco</a:t>
            </a:r>
            <a:endParaRPr sz="4000" i="1">
              <a:solidFill>
                <a:schemeClr val="dk1"/>
              </a:solidFill>
              <a:latin typeface="Trebuchet MS"/>
              <a:ea typeface="Trebuchet MS"/>
              <a:cs typeface="Trebuchet MS"/>
              <a:sym typeface="Trebuchet MS"/>
            </a:endParaRPr>
          </a:p>
        </p:txBody>
      </p:sp>
      <p:sp>
        <p:nvSpPr>
          <p:cNvPr id="348" name="Google Shape;348;p39"/>
          <p:cNvSpPr txBox="1"/>
          <p:nvPr/>
        </p:nvSpPr>
        <p:spPr>
          <a:xfrm>
            <a:off x="260497" y="2845837"/>
            <a:ext cx="9835117" cy="378561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dk1"/>
                </a:solidFill>
                <a:latin typeface="Trebuchet MS"/>
                <a:ea typeface="Trebuchet MS"/>
                <a:cs typeface="Trebuchet MS"/>
                <a:sym typeface="Trebuchet MS"/>
              </a:rPr>
              <a:t>Facilitators</a:t>
            </a:r>
            <a:r>
              <a:rPr lang="en-US" sz="2400" dirty="0" smtClean="0">
                <a:solidFill>
                  <a:schemeClr val="dk1"/>
                </a:solidFill>
                <a:latin typeface="Trebuchet MS"/>
                <a:ea typeface="Trebuchet MS"/>
                <a:cs typeface="Trebuchet MS"/>
                <a:sym typeface="Trebuchet MS"/>
              </a:rPr>
              <a:t>:</a:t>
            </a:r>
            <a:br>
              <a:rPr lang="en-US" sz="2400" dirty="0" smtClean="0">
                <a:solidFill>
                  <a:schemeClr val="dk1"/>
                </a:solidFill>
                <a:latin typeface="Trebuchet MS"/>
                <a:ea typeface="Trebuchet MS"/>
                <a:cs typeface="Trebuchet MS"/>
                <a:sym typeface="Trebuchet MS"/>
              </a:rPr>
            </a:br>
            <a:r>
              <a:rPr lang="en-US" sz="2400" dirty="0" smtClean="0">
                <a:solidFill>
                  <a:schemeClr val="dk1"/>
                </a:solidFill>
                <a:latin typeface="Trebuchet MS"/>
                <a:ea typeface="Trebuchet MS"/>
                <a:cs typeface="Trebuchet MS"/>
                <a:sym typeface="Trebuchet MS"/>
              </a:rPr>
              <a:t>Jorge </a:t>
            </a:r>
            <a:r>
              <a:rPr lang="en-US" sz="2400" dirty="0" smtClean="0">
                <a:solidFill>
                  <a:schemeClr val="dk1"/>
                </a:solidFill>
                <a:latin typeface="Trebuchet MS"/>
                <a:ea typeface="Trebuchet MS"/>
                <a:cs typeface="Trebuchet MS"/>
                <a:sym typeface="Trebuchet MS"/>
              </a:rPr>
              <a:t>Cabrera, Casey Family Programs</a:t>
            </a:r>
            <a:endParaRPr sz="2400" dirty="0">
              <a:solidFill>
                <a:schemeClr val="dk1"/>
              </a:solidFill>
              <a:latin typeface="Trebuchet MS"/>
              <a:ea typeface="Trebuchet MS"/>
              <a:cs typeface="Trebuchet MS"/>
              <a:sym typeface="Trebuchet MS"/>
            </a:endParaRPr>
          </a:p>
          <a:p>
            <a:pPr marL="0" marR="0" lvl="0" indent="0" algn="l" rtl="0">
              <a:spcBef>
                <a:spcPts val="0"/>
              </a:spcBef>
              <a:spcAft>
                <a:spcPts val="0"/>
              </a:spcAft>
              <a:buNone/>
            </a:pPr>
            <a:endParaRPr sz="2400" dirty="0">
              <a:solidFill>
                <a:schemeClr val="dk1"/>
              </a:solidFill>
              <a:latin typeface="Trebuchet MS"/>
              <a:ea typeface="Trebuchet MS"/>
              <a:cs typeface="Trebuchet MS"/>
              <a:sym typeface="Trebuchet MS"/>
            </a:endParaRPr>
          </a:p>
          <a:p>
            <a:pPr lvl="0"/>
            <a:r>
              <a:rPr lang="en-US" sz="2400" dirty="0">
                <a:solidFill>
                  <a:schemeClr val="dk1"/>
                </a:solidFill>
                <a:latin typeface="Trebuchet MS"/>
                <a:ea typeface="Trebuchet MS"/>
                <a:cs typeface="Trebuchet MS"/>
                <a:sym typeface="Trebuchet MS"/>
              </a:rPr>
              <a:t>Panelists:</a:t>
            </a:r>
            <a:br>
              <a:rPr lang="en-US" sz="2400" dirty="0">
                <a:solidFill>
                  <a:schemeClr val="dk1"/>
                </a:solidFill>
                <a:latin typeface="Trebuchet MS"/>
                <a:ea typeface="Trebuchet MS"/>
                <a:cs typeface="Trebuchet MS"/>
                <a:sym typeface="Trebuchet MS"/>
              </a:rPr>
            </a:br>
            <a:r>
              <a:rPr lang="en-US" sz="2400" dirty="0">
                <a:solidFill>
                  <a:schemeClr val="dk1"/>
                </a:solidFill>
                <a:latin typeface="Trebuchet MS"/>
                <a:ea typeface="Trebuchet MS"/>
                <a:cs typeface="Trebuchet MS"/>
                <a:sym typeface="Trebuchet MS"/>
              </a:rPr>
              <a:t>Jessica Mateu-Newsome, Program Director of Early Intervention Program</a:t>
            </a:r>
          </a:p>
          <a:p>
            <a:pPr lvl="0"/>
            <a:endParaRPr lang="en-US" sz="2400" dirty="0">
              <a:solidFill>
                <a:schemeClr val="dk1"/>
              </a:solidFill>
              <a:latin typeface="Trebuchet MS"/>
              <a:ea typeface="Trebuchet MS"/>
              <a:cs typeface="Trebuchet MS"/>
              <a:sym typeface="Trebuchet MS"/>
            </a:endParaRPr>
          </a:p>
          <a:p>
            <a:pPr lvl="0"/>
            <a:r>
              <a:rPr lang="en-US" sz="2400" dirty="0">
                <a:solidFill>
                  <a:schemeClr val="dk1"/>
                </a:solidFill>
                <a:latin typeface="Trebuchet MS"/>
                <a:ea typeface="Trebuchet MS"/>
                <a:cs typeface="Trebuchet MS"/>
                <a:sym typeface="Trebuchet MS"/>
              </a:rPr>
              <a:t>Larisa </a:t>
            </a:r>
            <a:r>
              <a:rPr lang="en-US" sz="2400" dirty="0" err="1" smtClean="0">
                <a:solidFill>
                  <a:schemeClr val="dk1"/>
                </a:solidFill>
                <a:latin typeface="Trebuchet MS"/>
                <a:ea typeface="Trebuchet MS"/>
                <a:cs typeface="Trebuchet MS"/>
                <a:sym typeface="Trebuchet MS"/>
              </a:rPr>
              <a:t>Rostran</a:t>
            </a:r>
            <a:r>
              <a:rPr lang="en-US" sz="2400" dirty="0" smtClean="0">
                <a:solidFill>
                  <a:schemeClr val="dk1"/>
                </a:solidFill>
                <a:latin typeface="Trebuchet MS"/>
                <a:ea typeface="Trebuchet MS"/>
                <a:cs typeface="Trebuchet MS"/>
                <a:sym typeface="Trebuchet MS"/>
              </a:rPr>
              <a:t>-Navarro, </a:t>
            </a:r>
            <a:r>
              <a:rPr lang="en-US" sz="2400" dirty="0">
                <a:solidFill>
                  <a:schemeClr val="dk1"/>
                </a:solidFill>
                <a:latin typeface="Trebuchet MS"/>
                <a:ea typeface="Trebuchet MS"/>
                <a:cs typeface="Trebuchet MS"/>
                <a:sym typeface="Trebuchet MS"/>
              </a:rPr>
              <a:t>Protective Services Supervisor with Supportive Transition</a:t>
            </a:r>
          </a:p>
          <a:p>
            <a:pPr marL="0" marR="0" lvl="0" indent="0" algn="l" rtl="0">
              <a:spcBef>
                <a:spcPts val="0"/>
              </a:spcBef>
              <a:spcAft>
                <a:spcPts val="0"/>
              </a:spcAft>
              <a:buNone/>
            </a:pPr>
            <a:endParaRPr sz="2400" dirty="0">
              <a:solidFill>
                <a:schemeClr val="dk1"/>
              </a:solidFill>
              <a:latin typeface="Trebuchet MS"/>
              <a:ea typeface="Trebuchet MS"/>
              <a:cs typeface="Trebuchet MS"/>
              <a:sym typeface="Trebuchet MS"/>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63316" y="1732549"/>
            <a:ext cx="10226842" cy="4462760"/>
          </a:xfrm>
          <a:prstGeom prst="rect">
            <a:avLst/>
          </a:prstGeom>
        </p:spPr>
        <p:txBody>
          <a:bodyPr wrap="square">
            <a:spAutoFit/>
          </a:bodyPr>
          <a:lstStyle/>
          <a:p>
            <a:pPr marL="342900" indent="-342900" fontAlgn="base">
              <a:spcBef>
                <a:spcPts val="600"/>
              </a:spcBef>
              <a:spcAft>
                <a:spcPts val="600"/>
              </a:spcAft>
              <a:buFont typeface="Arial" panose="020B0604020202020204" pitchFamily="34" charset="0"/>
              <a:buChar char="•"/>
            </a:pPr>
            <a:r>
              <a:rPr lang="en-US" sz="2400" dirty="0">
                <a:latin typeface="Trebuchet MS" panose="020B0603020202020204" pitchFamily="34" charset="0"/>
              </a:rPr>
              <a:t>Please  share with us as to the leadership decision to promote the use of Safety Organized Practice as a framework to enhance  practice with </a:t>
            </a:r>
            <a:r>
              <a:rPr lang="en-US" sz="2400" dirty="0" err="1">
                <a:latin typeface="Trebuchet MS" panose="020B0603020202020204" pitchFamily="34" charset="0"/>
              </a:rPr>
              <a:t>Latinx</a:t>
            </a:r>
            <a:r>
              <a:rPr lang="en-US" sz="2400" dirty="0">
                <a:latin typeface="Trebuchet MS" panose="020B0603020202020204" pitchFamily="34" charset="0"/>
              </a:rPr>
              <a:t> families in San Francisco?</a:t>
            </a:r>
          </a:p>
          <a:p>
            <a:pPr marL="342900" indent="-342900" fontAlgn="base">
              <a:spcBef>
                <a:spcPts val="600"/>
              </a:spcBef>
              <a:spcAft>
                <a:spcPts val="600"/>
              </a:spcAft>
              <a:buFont typeface="Arial" panose="020B0604020202020204" pitchFamily="34" charset="0"/>
              <a:buChar char="•"/>
            </a:pPr>
            <a:r>
              <a:rPr lang="en-US" sz="2400" dirty="0" smtClean="0">
                <a:latin typeface="Trebuchet MS" panose="020B0603020202020204" pitchFamily="34" charset="0"/>
              </a:rPr>
              <a:t>As </a:t>
            </a:r>
            <a:r>
              <a:rPr lang="en-US" sz="2400" dirty="0">
                <a:latin typeface="Trebuchet MS" panose="020B0603020202020204" pitchFamily="34" charset="0"/>
              </a:rPr>
              <a:t>a social worker who directly works with </a:t>
            </a:r>
            <a:r>
              <a:rPr lang="en-US" sz="2400" dirty="0" err="1">
                <a:latin typeface="Trebuchet MS" panose="020B0603020202020204" pitchFamily="34" charset="0"/>
              </a:rPr>
              <a:t>Latinx</a:t>
            </a:r>
            <a:r>
              <a:rPr lang="en-US" sz="2400" dirty="0">
                <a:latin typeface="Trebuchet MS" panose="020B0603020202020204" pitchFamily="34" charset="0"/>
              </a:rPr>
              <a:t> families,  can you share with us as to how have you seen SOP tools add significant value to your work and in centering family voice?</a:t>
            </a:r>
          </a:p>
          <a:p>
            <a:pPr marL="342900" indent="-342900" fontAlgn="base">
              <a:spcBef>
                <a:spcPts val="600"/>
              </a:spcBef>
              <a:spcAft>
                <a:spcPts val="600"/>
              </a:spcAft>
              <a:buFont typeface="Arial" panose="020B0604020202020204" pitchFamily="34" charset="0"/>
              <a:buChar char="•"/>
            </a:pPr>
            <a:r>
              <a:rPr lang="en-US" sz="2400" dirty="0" smtClean="0">
                <a:latin typeface="Trebuchet MS" panose="020B0603020202020204" pitchFamily="34" charset="0"/>
              </a:rPr>
              <a:t>From </a:t>
            </a:r>
            <a:r>
              <a:rPr lang="en-US" sz="2400" dirty="0">
                <a:latin typeface="Trebuchet MS" panose="020B0603020202020204" pitchFamily="34" charset="0"/>
              </a:rPr>
              <a:t>your leadership standpoint, what have been the lessons learned in the  implementation of Safety Organized Practice with Latino families?   What lessons have you learned that other Counties can consider in using and enhancing their SOP practice with </a:t>
            </a:r>
            <a:r>
              <a:rPr lang="en-US" sz="2400" dirty="0" err="1">
                <a:latin typeface="Trebuchet MS" panose="020B0603020202020204" pitchFamily="34" charset="0"/>
              </a:rPr>
              <a:t>Latinx</a:t>
            </a:r>
            <a:r>
              <a:rPr lang="en-US" sz="2400" dirty="0">
                <a:latin typeface="Trebuchet MS" panose="020B0603020202020204" pitchFamily="34" charset="0"/>
              </a:rPr>
              <a:t> families?</a:t>
            </a:r>
          </a:p>
        </p:txBody>
      </p:sp>
      <p:pic>
        <p:nvPicPr>
          <p:cNvPr id="3" name="Google Shape;246;p32"/>
          <p:cNvPicPr preferRelativeResize="0"/>
          <p:nvPr/>
        </p:nvPicPr>
        <p:blipFill rotWithShape="1">
          <a:blip r:embed="rId3">
            <a:alphaModFix/>
          </a:blip>
          <a:srcRect l="18353" t="24022" r="70381" b="23518"/>
          <a:stretch/>
        </p:blipFill>
        <p:spPr>
          <a:xfrm flipH="1">
            <a:off x="115877" y="159487"/>
            <a:ext cx="894215" cy="6698513"/>
          </a:xfrm>
          <a:prstGeom prst="rect">
            <a:avLst/>
          </a:prstGeom>
          <a:noFill/>
          <a:ln>
            <a:noFill/>
          </a:ln>
        </p:spPr>
      </p:pic>
      <p:sp>
        <p:nvSpPr>
          <p:cNvPr id="4" name="TextBox 3"/>
          <p:cNvSpPr txBox="1"/>
          <p:nvPr/>
        </p:nvSpPr>
        <p:spPr>
          <a:xfrm>
            <a:off x="1600200" y="469232"/>
            <a:ext cx="6112042" cy="923330"/>
          </a:xfrm>
          <a:prstGeom prst="rect">
            <a:avLst/>
          </a:prstGeom>
          <a:noFill/>
        </p:spPr>
        <p:txBody>
          <a:bodyPr wrap="square" rtlCol="0">
            <a:spAutoFit/>
          </a:bodyPr>
          <a:lstStyle/>
          <a:p>
            <a:r>
              <a:rPr lang="en-US" sz="5400" dirty="0" smtClean="0">
                <a:latin typeface="Trebuchet MS" panose="020B0603020202020204" pitchFamily="34" charset="0"/>
              </a:rPr>
              <a:t>Panelist Questions</a:t>
            </a:r>
            <a:endParaRPr lang="en-US" sz="5400" dirty="0">
              <a:latin typeface="Trebuchet MS" panose="020B0603020202020204" pitchFamily="34" charset="0"/>
            </a:endParaRPr>
          </a:p>
        </p:txBody>
      </p:sp>
    </p:spTree>
    <p:extLst>
      <p:ext uri="{BB962C8B-B14F-4D97-AF65-F5344CB8AC3E}">
        <p14:creationId xmlns:p14="http://schemas.microsoft.com/office/powerpoint/2010/main" val="208380386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p:txBody>
          <a:bodyPr/>
          <a:lstStyle/>
          <a:p>
            <a:r>
              <a:rPr lang="en-US" dirty="0"/>
              <a:t>INCORPORATING </a:t>
            </a:r>
            <a:r>
              <a:rPr lang="en-US" dirty="0" smtClean="0"/>
              <a:t>SOP PRACTICE </a:t>
            </a:r>
            <a:r>
              <a:rPr lang="en-US" dirty="0"/>
              <a:t>AND FAMILY VOICE </a:t>
            </a:r>
            <a:r>
              <a:rPr lang="en-US" dirty="0" smtClean="0"/>
              <a:t>WITH </a:t>
            </a:r>
            <a:r>
              <a:rPr lang="en-US" dirty="0"/>
              <a:t>T</a:t>
            </a:r>
            <a:r>
              <a:rPr lang="en-US" dirty="0" smtClean="0"/>
              <a:t>HE </a:t>
            </a:r>
            <a:r>
              <a:rPr lang="en-US" dirty="0"/>
              <a:t>LATINX COMMUNITY</a:t>
            </a:r>
            <a:br>
              <a:rPr lang="en-US" dirty="0"/>
            </a:br>
            <a:r>
              <a:rPr lang="en-US" dirty="0"/>
              <a:t> </a:t>
            </a:r>
            <a:br>
              <a:rPr lang="en-US" dirty="0"/>
            </a:br>
            <a:endParaRPr lang="en-US" altLang="en-US" sz="4800" dirty="0"/>
          </a:p>
        </p:txBody>
      </p:sp>
      <p:sp>
        <p:nvSpPr>
          <p:cNvPr id="3075" name="Rectangle 3"/>
          <p:cNvSpPr>
            <a:spLocks noGrp="1" noChangeArrowheads="1"/>
          </p:cNvSpPr>
          <p:nvPr>
            <p:ph type="subTitle" idx="1"/>
          </p:nvPr>
        </p:nvSpPr>
        <p:spPr/>
        <p:txBody>
          <a:bodyPr/>
          <a:lstStyle/>
          <a:p>
            <a:pPr eaLnBrk="1" hangingPunct="1">
              <a:lnSpc>
                <a:spcPct val="80000"/>
              </a:lnSpc>
            </a:pPr>
            <a:r>
              <a:rPr lang="en-US" altLang="en-US" sz="1200" dirty="0"/>
              <a:t>San Francisco County Panel</a:t>
            </a:r>
          </a:p>
          <a:p>
            <a:pPr eaLnBrk="1" hangingPunct="1">
              <a:lnSpc>
                <a:spcPct val="80000"/>
              </a:lnSpc>
            </a:pPr>
            <a:r>
              <a:rPr lang="en-US" altLang="en-US" sz="1200" dirty="0"/>
              <a:t>Jessica Mateu-Newsome, Program Director of Early Intervention Program</a:t>
            </a:r>
          </a:p>
          <a:p>
            <a:pPr eaLnBrk="1" hangingPunct="1">
              <a:lnSpc>
                <a:spcPct val="80000"/>
              </a:lnSpc>
            </a:pPr>
            <a:r>
              <a:rPr lang="en-US" altLang="en-US" sz="1200" dirty="0"/>
              <a:t> &amp;</a:t>
            </a:r>
          </a:p>
          <a:p>
            <a:pPr eaLnBrk="1" hangingPunct="1">
              <a:lnSpc>
                <a:spcPct val="80000"/>
              </a:lnSpc>
            </a:pPr>
            <a:r>
              <a:rPr lang="en-US" altLang="en-US" sz="1200" dirty="0"/>
              <a:t>Larisa Rostran-Navarro. Protective Services Supervisor with Supportive Transition</a:t>
            </a:r>
          </a:p>
          <a:p>
            <a:pPr eaLnBrk="1" hangingPunct="1">
              <a:lnSpc>
                <a:spcPct val="80000"/>
              </a:lnSpc>
            </a:pPr>
            <a:r>
              <a:rPr lang="en-US" altLang="en-US" sz="1200" dirty="0"/>
              <a:t>June 29, 2022</a:t>
            </a:r>
          </a:p>
        </p:txBody>
      </p:sp>
    </p:spTree>
    <p:extLst>
      <p:ext uri="{BB962C8B-B14F-4D97-AF65-F5344CB8AC3E}">
        <p14:creationId xmlns:p14="http://schemas.microsoft.com/office/powerpoint/2010/main" val="315717044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type="body" idx="1"/>
          </p:nvPr>
        </p:nvSpPr>
        <p:spPr/>
        <p:txBody>
          <a:bodyPr/>
          <a:lstStyle/>
          <a:p>
            <a:pPr marL="0" indent="0" algn="ctr">
              <a:buNone/>
            </a:pPr>
            <a:r>
              <a:rPr lang="en-US" altLang="en-US" dirty="0" smtClean="0"/>
              <a:t>Why leadership decision to promote SOP as a framework to enhance the p</a:t>
            </a:r>
            <a:r>
              <a:rPr lang="en-US" dirty="0" smtClean="0"/>
              <a:t>ractice </a:t>
            </a:r>
            <a:r>
              <a:rPr lang="en-US" dirty="0"/>
              <a:t>with </a:t>
            </a:r>
            <a:r>
              <a:rPr lang="en-US" dirty="0" err="1" smtClean="0"/>
              <a:t>Latinx</a:t>
            </a:r>
            <a:r>
              <a:rPr lang="en-US" dirty="0" smtClean="0"/>
              <a:t> families in SF?</a:t>
            </a:r>
            <a:r>
              <a:rPr lang="en-US" dirty="0"/>
              <a:t> </a:t>
            </a:r>
            <a:endParaRPr lang="en-US" dirty="0" smtClean="0"/>
          </a:p>
          <a:p>
            <a:pPr lvl="0"/>
            <a:r>
              <a:rPr lang="en-US" sz="2400" dirty="0"/>
              <a:t>Main belief is that all families have strengths </a:t>
            </a:r>
          </a:p>
          <a:p>
            <a:pPr lvl="0"/>
            <a:r>
              <a:rPr lang="en-US" sz="2400" dirty="0"/>
              <a:t>Meeting the family where they are </a:t>
            </a:r>
          </a:p>
          <a:p>
            <a:pPr lvl="0"/>
            <a:r>
              <a:rPr lang="en-US" sz="2400" dirty="0"/>
              <a:t>Partnerships/teaming are key to ensuring safety, permanency and well being</a:t>
            </a:r>
          </a:p>
          <a:p>
            <a:pPr lvl="0"/>
            <a:r>
              <a:rPr lang="en-US" sz="2400" dirty="0"/>
              <a:t>Being culturally humble-  understanding the cultural values, effects of immigration and acculturation, being culturally competent, culturally appropriate services </a:t>
            </a:r>
          </a:p>
          <a:p>
            <a:pPr marL="0" indent="0" algn="ctr">
              <a:buNone/>
            </a:pPr>
            <a:endParaRPr lang="en-US" altLang="en-US" dirty="0" smtClean="0"/>
          </a:p>
        </p:txBody>
      </p:sp>
    </p:spTree>
    <p:extLst>
      <p:ext uri="{BB962C8B-B14F-4D97-AF65-F5344CB8AC3E}">
        <p14:creationId xmlns:p14="http://schemas.microsoft.com/office/powerpoint/2010/main" val="275922152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en-US" altLang="en-US" sz="2800" dirty="0"/>
              <a:t>Overview of Practice </a:t>
            </a:r>
          </a:p>
        </p:txBody>
      </p:sp>
      <p:sp>
        <p:nvSpPr>
          <p:cNvPr id="5123" name="Rectangle 3"/>
          <p:cNvSpPr>
            <a:spLocks noGrp="1" noChangeArrowheads="1"/>
          </p:cNvSpPr>
          <p:nvPr>
            <p:ph type="body" idx="1"/>
          </p:nvPr>
        </p:nvSpPr>
        <p:spPr/>
        <p:txBody>
          <a:bodyPr/>
          <a:lstStyle/>
          <a:p>
            <a:pPr marL="0" indent="0" algn="ctr">
              <a:buNone/>
            </a:pPr>
            <a:r>
              <a:rPr lang="en-US" dirty="0" smtClean="0"/>
              <a:t>What differences </a:t>
            </a:r>
            <a:r>
              <a:rPr lang="en-US" dirty="0"/>
              <a:t>has the implementation of SOP made </a:t>
            </a:r>
            <a:r>
              <a:rPr lang="en-US" dirty="0" smtClean="0"/>
              <a:t>in </a:t>
            </a:r>
            <a:r>
              <a:rPr lang="en-US" dirty="0" err="1" smtClean="0"/>
              <a:t>Latinx</a:t>
            </a:r>
            <a:r>
              <a:rPr lang="en-US" dirty="0" smtClean="0"/>
              <a:t> </a:t>
            </a:r>
            <a:r>
              <a:rPr lang="en-US" dirty="0"/>
              <a:t>families? </a:t>
            </a:r>
          </a:p>
          <a:p>
            <a:r>
              <a:rPr lang="en-US" sz="2000" dirty="0"/>
              <a:t>Focuses on behaviors not services</a:t>
            </a:r>
          </a:p>
          <a:p>
            <a:pPr marL="0" indent="0">
              <a:buNone/>
            </a:pPr>
            <a:r>
              <a:rPr lang="en-US" sz="2000" dirty="0"/>
              <a:t>     -Clearly communicating the harm/danger statement &amp; safety goal.</a:t>
            </a:r>
          </a:p>
          <a:p>
            <a:pPr marL="0" indent="0">
              <a:buNone/>
            </a:pPr>
            <a:r>
              <a:rPr lang="en-US" sz="2000" dirty="0"/>
              <a:t>     -Parents and social workers know the behaviors we are worried about    </a:t>
            </a:r>
          </a:p>
          <a:p>
            <a:pPr marL="0" indent="0">
              <a:buNone/>
            </a:pPr>
            <a:r>
              <a:rPr lang="en-US" sz="2000" dirty="0"/>
              <a:t>      and the expected change of behaviors. </a:t>
            </a:r>
          </a:p>
          <a:p>
            <a:r>
              <a:rPr lang="en-US" sz="2000" dirty="0"/>
              <a:t>Way of Thinking that informs all the stakeholders.</a:t>
            </a:r>
          </a:p>
          <a:p>
            <a:pPr marL="0" indent="0">
              <a:buNone/>
            </a:pPr>
            <a:r>
              <a:rPr lang="en-US" sz="2000" dirty="0"/>
              <a:t>     - Develops a common language, purpose &amp; goal.</a:t>
            </a:r>
          </a:p>
          <a:p>
            <a:r>
              <a:rPr lang="en-US" sz="2000" dirty="0"/>
              <a:t>Set of Principles that guides us</a:t>
            </a:r>
          </a:p>
          <a:p>
            <a:pPr marL="0" indent="0">
              <a:buNone/>
            </a:pPr>
            <a:r>
              <a:rPr lang="en-US" sz="2000" dirty="0"/>
              <a:t>     -Families have acts of protection.</a:t>
            </a:r>
          </a:p>
          <a:p>
            <a:pPr marL="0" indent="0">
              <a:buNone/>
            </a:pPr>
            <a:r>
              <a:rPr lang="en-US" sz="2000" dirty="0"/>
              <a:t>     -Families can change behaviors.</a:t>
            </a:r>
          </a:p>
          <a:p>
            <a:pPr marL="0" indent="0">
              <a:buNone/>
            </a:pPr>
            <a:r>
              <a:rPr lang="en-US" sz="2000" dirty="0"/>
              <a:t>     -Families have and can build their support network</a:t>
            </a:r>
          </a:p>
          <a:p>
            <a:pPr marL="0" indent="0">
              <a:buNone/>
            </a:pPr>
            <a:r>
              <a:rPr lang="en-US" sz="2000" dirty="0"/>
              <a:t> </a:t>
            </a:r>
          </a:p>
          <a:p>
            <a:endParaRPr lang="en-US" sz="2000" dirty="0"/>
          </a:p>
          <a:p>
            <a:pPr marL="0" indent="0">
              <a:buNone/>
            </a:pPr>
            <a:r>
              <a:rPr lang="en-US" altLang="en-US" sz="2000" dirty="0"/>
              <a:t>     </a:t>
            </a:r>
          </a:p>
        </p:txBody>
      </p:sp>
    </p:spTree>
    <p:extLst>
      <p:ext uri="{BB962C8B-B14F-4D97-AF65-F5344CB8AC3E}">
        <p14:creationId xmlns:p14="http://schemas.microsoft.com/office/powerpoint/2010/main" val="31286894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9"/>
          <p:cNvSpPr txBox="1"/>
          <p:nvPr/>
        </p:nvSpPr>
        <p:spPr>
          <a:xfrm>
            <a:off x="607758" y="115880"/>
            <a:ext cx="6870341" cy="13257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1800"/>
              <a:buFont typeface="Trebuchet MS"/>
              <a:buNone/>
            </a:pPr>
            <a:r>
              <a:rPr lang="en-US" sz="5400" dirty="0">
                <a:solidFill>
                  <a:schemeClr val="dk1"/>
                </a:solidFill>
                <a:latin typeface="Trebuchet MS"/>
                <a:ea typeface="Trebuchet MS"/>
                <a:cs typeface="Trebuchet MS"/>
                <a:sym typeface="Trebuchet MS"/>
              </a:rPr>
              <a:t>Learning Objectives</a:t>
            </a:r>
            <a:endParaRPr dirty="0"/>
          </a:p>
        </p:txBody>
      </p:sp>
      <p:sp>
        <p:nvSpPr>
          <p:cNvPr id="209" name="Google Shape;209;p29"/>
          <p:cNvSpPr txBox="1"/>
          <p:nvPr/>
        </p:nvSpPr>
        <p:spPr>
          <a:xfrm>
            <a:off x="607758" y="1441580"/>
            <a:ext cx="9366399" cy="4893607"/>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2000"/>
              <a:buFont typeface="Arial"/>
              <a:buChar char="•"/>
            </a:pPr>
            <a:r>
              <a:rPr lang="en-US" sz="2400" dirty="0">
                <a:solidFill>
                  <a:schemeClr val="dk1"/>
                </a:solidFill>
                <a:latin typeface="Trebuchet MS"/>
                <a:ea typeface="Trebuchet MS"/>
                <a:cs typeface="Trebuchet MS"/>
                <a:sym typeface="Trebuchet MS"/>
              </a:rPr>
              <a:t>To understand the history, oppression of, and differences within </a:t>
            </a:r>
            <a:r>
              <a:rPr lang="en-US" sz="2400" dirty="0" err="1">
                <a:solidFill>
                  <a:schemeClr val="dk1"/>
                </a:solidFill>
                <a:latin typeface="Trebuchet MS"/>
                <a:ea typeface="Trebuchet MS"/>
                <a:cs typeface="Trebuchet MS"/>
                <a:sym typeface="Trebuchet MS"/>
              </a:rPr>
              <a:t>Latinx</a:t>
            </a:r>
            <a:r>
              <a:rPr lang="en-US" sz="2400" dirty="0">
                <a:solidFill>
                  <a:schemeClr val="dk1"/>
                </a:solidFill>
                <a:latin typeface="Trebuchet MS"/>
                <a:ea typeface="Trebuchet MS"/>
                <a:cs typeface="Trebuchet MS"/>
                <a:sym typeface="Trebuchet MS"/>
              </a:rPr>
              <a:t> populations.</a:t>
            </a:r>
            <a:endParaRPr sz="2400" dirty="0"/>
          </a:p>
          <a:p>
            <a:pPr marL="0" marR="0" lvl="0" indent="0" algn="l" rtl="0">
              <a:spcBef>
                <a:spcPts val="0"/>
              </a:spcBef>
              <a:spcAft>
                <a:spcPts val="0"/>
              </a:spcAft>
              <a:buNone/>
            </a:pPr>
            <a:endParaRPr sz="2400" dirty="0">
              <a:solidFill>
                <a:schemeClr val="dk1"/>
              </a:solidFill>
              <a:latin typeface="Trebuchet MS"/>
              <a:ea typeface="Trebuchet MS"/>
              <a:cs typeface="Trebuchet MS"/>
              <a:sym typeface="Trebuchet MS"/>
            </a:endParaRPr>
          </a:p>
          <a:p>
            <a:pPr marL="342900" marR="0" lvl="0" indent="-342900" algn="l" rtl="0">
              <a:spcBef>
                <a:spcPts val="0"/>
              </a:spcBef>
              <a:spcAft>
                <a:spcPts val="0"/>
              </a:spcAft>
              <a:buClr>
                <a:schemeClr val="dk1"/>
              </a:buClr>
              <a:buSzPts val="2000"/>
              <a:buFont typeface="Arial"/>
              <a:buChar char="•"/>
            </a:pPr>
            <a:r>
              <a:rPr lang="en-US" sz="2400" dirty="0">
                <a:solidFill>
                  <a:schemeClr val="dk1"/>
                </a:solidFill>
                <a:latin typeface="Trebuchet MS"/>
                <a:ea typeface="Trebuchet MS"/>
                <a:cs typeface="Trebuchet MS"/>
                <a:sym typeface="Trebuchet MS"/>
              </a:rPr>
              <a:t>To use data to anchor meaningful stories of </a:t>
            </a:r>
            <a:r>
              <a:rPr lang="en-US" sz="2400" dirty="0" err="1">
                <a:solidFill>
                  <a:schemeClr val="dk1"/>
                </a:solidFill>
                <a:latin typeface="Trebuchet MS"/>
                <a:ea typeface="Trebuchet MS"/>
                <a:cs typeface="Trebuchet MS"/>
                <a:sym typeface="Trebuchet MS"/>
              </a:rPr>
              <a:t>Latinx</a:t>
            </a:r>
            <a:r>
              <a:rPr lang="en-US" sz="2400" dirty="0">
                <a:solidFill>
                  <a:schemeClr val="dk1"/>
                </a:solidFill>
                <a:latin typeface="Trebuchet MS"/>
                <a:ea typeface="Trebuchet MS"/>
                <a:cs typeface="Trebuchet MS"/>
                <a:sym typeface="Trebuchet MS"/>
              </a:rPr>
              <a:t> groups in the U.S. and their experiences in child welfare.</a:t>
            </a:r>
            <a:endParaRPr sz="2400" dirty="0"/>
          </a:p>
          <a:p>
            <a:pPr marL="0" marR="0" lvl="0" indent="0" algn="l" rtl="0">
              <a:spcBef>
                <a:spcPts val="0"/>
              </a:spcBef>
              <a:spcAft>
                <a:spcPts val="0"/>
              </a:spcAft>
              <a:buNone/>
            </a:pPr>
            <a:endParaRPr sz="2400" dirty="0">
              <a:solidFill>
                <a:schemeClr val="dk1"/>
              </a:solidFill>
              <a:latin typeface="Trebuchet MS"/>
              <a:ea typeface="Trebuchet MS"/>
              <a:cs typeface="Trebuchet MS"/>
              <a:sym typeface="Trebuchet MS"/>
            </a:endParaRPr>
          </a:p>
          <a:p>
            <a:pPr marL="342900" marR="0" lvl="0" indent="-342900" algn="l" rtl="0">
              <a:spcBef>
                <a:spcPts val="0"/>
              </a:spcBef>
              <a:spcAft>
                <a:spcPts val="0"/>
              </a:spcAft>
              <a:buClr>
                <a:schemeClr val="dk1"/>
              </a:buClr>
              <a:buSzPts val="2000"/>
              <a:buFont typeface="Arial"/>
              <a:buChar char="•"/>
            </a:pPr>
            <a:r>
              <a:rPr lang="en-US" sz="2400" dirty="0">
                <a:solidFill>
                  <a:schemeClr val="dk1"/>
                </a:solidFill>
                <a:latin typeface="Trebuchet MS"/>
                <a:ea typeface="Trebuchet MS"/>
                <a:cs typeface="Trebuchet MS"/>
                <a:sym typeface="Trebuchet MS"/>
              </a:rPr>
              <a:t>To value meaningful behavioral changes at all levels to sustain a healthy organizational culture and climate that lifts up the voice of the </a:t>
            </a:r>
            <a:r>
              <a:rPr lang="en-US" sz="2400" dirty="0" err="1">
                <a:solidFill>
                  <a:schemeClr val="dk1"/>
                </a:solidFill>
                <a:latin typeface="Trebuchet MS"/>
                <a:ea typeface="Trebuchet MS"/>
                <a:cs typeface="Trebuchet MS"/>
                <a:sym typeface="Trebuchet MS"/>
              </a:rPr>
              <a:t>Latinx</a:t>
            </a:r>
            <a:r>
              <a:rPr lang="en-US" sz="2400" dirty="0">
                <a:solidFill>
                  <a:schemeClr val="dk1"/>
                </a:solidFill>
                <a:latin typeface="Trebuchet MS"/>
                <a:ea typeface="Trebuchet MS"/>
                <a:cs typeface="Trebuchet MS"/>
                <a:sym typeface="Trebuchet MS"/>
              </a:rPr>
              <a:t> community.</a:t>
            </a:r>
            <a:endParaRPr sz="2400" dirty="0"/>
          </a:p>
          <a:p>
            <a:pPr marL="0" marR="0" lvl="0" indent="0" algn="l" rtl="0">
              <a:spcBef>
                <a:spcPts val="0"/>
              </a:spcBef>
              <a:spcAft>
                <a:spcPts val="0"/>
              </a:spcAft>
              <a:buNone/>
            </a:pPr>
            <a:endParaRPr sz="2400" dirty="0">
              <a:solidFill>
                <a:schemeClr val="dk1"/>
              </a:solidFill>
              <a:latin typeface="Trebuchet MS"/>
              <a:ea typeface="Trebuchet MS"/>
              <a:cs typeface="Trebuchet MS"/>
              <a:sym typeface="Trebuchet MS"/>
            </a:endParaRPr>
          </a:p>
          <a:p>
            <a:pPr marL="342900" marR="0" lvl="0" indent="-342900" algn="l" rtl="0">
              <a:spcBef>
                <a:spcPts val="0"/>
              </a:spcBef>
              <a:spcAft>
                <a:spcPts val="0"/>
              </a:spcAft>
              <a:buClr>
                <a:schemeClr val="dk1"/>
              </a:buClr>
              <a:buSzPts val="2000"/>
              <a:buFont typeface="Arial"/>
              <a:buChar char="•"/>
            </a:pPr>
            <a:r>
              <a:rPr lang="en-US" sz="2400" dirty="0">
                <a:solidFill>
                  <a:schemeClr val="dk1"/>
                </a:solidFill>
                <a:latin typeface="Trebuchet MS"/>
                <a:ea typeface="Trebuchet MS"/>
                <a:cs typeface="Trebuchet MS"/>
                <a:sym typeface="Trebuchet MS"/>
              </a:rPr>
              <a:t>To reinforce the role of leadership to use CPM as the vehicle to improve the experiences and outcomes for </a:t>
            </a:r>
            <a:r>
              <a:rPr lang="en-US" sz="2400" dirty="0" err="1">
                <a:solidFill>
                  <a:schemeClr val="dk1"/>
                </a:solidFill>
                <a:latin typeface="Trebuchet MS"/>
                <a:ea typeface="Trebuchet MS"/>
                <a:cs typeface="Trebuchet MS"/>
                <a:sym typeface="Trebuchet MS"/>
              </a:rPr>
              <a:t>Latinx</a:t>
            </a:r>
            <a:r>
              <a:rPr lang="en-US" sz="2400" dirty="0">
                <a:solidFill>
                  <a:schemeClr val="dk1"/>
                </a:solidFill>
                <a:latin typeface="Trebuchet MS"/>
                <a:ea typeface="Trebuchet MS"/>
                <a:cs typeface="Trebuchet MS"/>
                <a:sym typeface="Trebuchet MS"/>
              </a:rPr>
              <a:t> children and families engaged with the child welfare system.</a:t>
            </a:r>
            <a:endParaRPr sz="2400" dirty="0"/>
          </a:p>
        </p:txBody>
      </p:sp>
      <p:pic>
        <p:nvPicPr>
          <p:cNvPr id="210" name="Google Shape;210;p29"/>
          <p:cNvPicPr preferRelativeResize="0"/>
          <p:nvPr/>
        </p:nvPicPr>
        <p:blipFill rotWithShape="1">
          <a:blip r:embed="rId3">
            <a:alphaModFix/>
          </a:blip>
          <a:srcRect l="15318" t="15615" r="15396" b="15272"/>
          <a:stretch/>
        </p:blipFill>
        <p:spPr>
          <a:xfrm>
            <a:off x="10845034" y="5503896"/>
            <a:ext cx="1346966" cy="1343608"/>
          </a:xfrm>
          <a:prstGeom prst="rect">
            <a:avLst/>
          </a:prstGeom>
          <a:noFill/>
          <a:ln>
            <a:noFill/>
          </a:ln>
        </p:spPr>
      </p:pic>
      <p:pic>
        <p:nvPicPr>
          <p:cNvPr id="211" name="Google Shape;211;p29"/>
          <p:cNvPicPr preferRelativeResize="0"/>
          <p:nvPr/>
        </p:nvPicPr>
        <p:blipFill rotWithShape="1">
          <a:blip r:embed="rId3">
            <a:alphaModFix/>
          </a:blip>
          <a:srcRect l="15318" t="15615" r="15396" b="15272"/>
          <a:stretch/>
        </p:blipFill>
        <p:spPr>
          <a:xfrm>
            <a:off x="10845034" y="4160288"/>
            <a:ext cx="1346966" cy="1343608"/>
          </a:xfrm>
          <a:prstGeom prst="rect">
            <a:avLst/>
          </a:prstGeom>
          <a:noFill/>
          <a:ln>
            <a:noFill/>
          </a:ln>
        </p:spPr>
      </p:pic>
      <p:pic>
        <p:nvPicPr>
          <p:cNvPr id="212" name="Google Shape;212;p29"/>
          <p:cNvPicPr preferRelativeResize="0"/>
          <p:nvPr/>
        </p:nvPicPr>
        <p:blipFill rotWithShape="1">
          <a:blip r:embed="rId4">
            <a:alphaModFix/>
          </a:blip>
          <a:srcRect l="15318" t="15615" r="15396" b="15272"/>
          <a:stretch/>
        </p:blipFill>
        <p:spPr>
          <a:xfrm>
            <a:off x="10845034" y="2806183"/>
            <a:ext cx="1346966" cy="1333110"/>
          </a:xfrm>
          <a:prstGeom prst="rect">
            <a:avLst/>
          </a:prstGeom>
          <a:noFill/>
          <a:ln>
            <a:noFill/>
          </a:ln>
        </p:spPr>
      </p:pic>
      <p:pic>
        <p:nvPicPr>
          <p:cNvPr id="213" name="Google Shape;213;p29"/>
          <p:cNvPicPr preferRelativeResize="0"/>
          <p:nvPr/>
        </p:nvPicPr>
        <p:blipFill rotWithShape="1">
          <a:blip r:embed="rId5">
            <a:alphaModFix/>
          </a:blip>
          <a:srcRect l="15318" t="15615" r="15396" b="15272"/>
          <a:stretch/>
        </p:blipFill>
        <p:spPr>
          <a:xfrm>
            <a:off x="10849575" y="1441580"/>
            <a:ext cx="1346966" cy="1354105"/>
          </a:xfrm>
          <a:prstGeom prst="rect">
            <a:avLst/>
          </a:prstGeom>
          <a:noFill/>
          <a:ln>
            <a:noFill/>
          </a:ln>
        </p:spPr>
      </p:pic>
      <p:pic>
        <p:nvPicPr>
          <p:cNvPr id="214" name="Google Shape;214;p29"/>
          <p:cNvPicPr preferRelativeResize="0"/>
          <p:nvPr/>
        </p:nvPicPr>
        <p:blipFill rotWithShape="1">
          <a:blip r:embed="rId6">
            <a:alphaModFix/>
          </a:blip>
          <a:srcRect l="15318" t="15615" r="15396" b="15272"/>
          <a:stretch/>
        </p:blipFill>
        <p:spPr>
          <a:xfrm>
            <a:off x="10854116" y="55985"/>
            <a:ext cx="1346966" cy="1406590"/>
          </a:xfrm>
          <a:prstGeom prst="rect">
            <a:avLst/>
          </a:prstGeom>
          <a:noFill/>
          <a:ln>
            <a:noFill/>
          </a:ln>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9">
                                            <p:txEl>
                                              <p:pRg st="0" end="0"/>
                                            </p:txEl>
                                          </p:spTgt>
                                        </p:tgtEl>
                                        <p:attrNameLst>
                                          <p:attrName>style.visibility</p:attrName>
                                        </p:attrNameLst>
                                      </p:cBhvr>
                                      <p:to>
                                        <p:strVal val="visible"/>
                                      </p:to>
                                    </p:set>
                                    <p:animEffect transition="in" filter="fade">
                                      <p:cBhvr>
                                        <p:cTn id="7" dur="1000"/>
                                        <p:tgtEl>
                                          <p:spTgt spid="20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9">
                                            <p:txEl>
                                              <p:pRg st="1" end="1"/>
                                            </p:txEl>
                                          </p:spTgt>
                                        </p:tgtEl>
                                        <p:attrNameLst>
                                          <p:attrName>style.visibility</p:attrName>
                                        </p:attrNameLst>
                                      </p:cBhvr>
                                      <p:to>
                                        <p:strVal val="visible"/>
                                      </p:to>
                                    </p:set>
                                    <p:animEffect transition="in" filter="fade">
                                      <p:cBhvr>
                                        <p:cTn id="12" dur="1000"/>
                                        <p:tgtEl>
                                          <p:spTgt spid="20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9">
                                            <p:txEl>
                                              <p:pRg st="2" end="2"/>
                                            </p:txEl>
                                          </p:spTgt>
                                        </p:tgtEl>
                                        <p:attrNameLst>
                                          <p:attrName>style.visibility</p:attrName>
                                        </p:attrNameLst>
                                      </p:cBhvr>
                                      <p:to>
                                        <p:strVal val="visible"/>
                                      </p:to>
                                    </p:set>
                                    <p:animEffect transition="in" filter="fade">
                                      <p:cBhvr>
                                        <p:cTn id="17" dur="1000"/>
                                        <p:tgtEl>
                                          <p:spTgt spid="20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9">
                                            <p:txEl>
                                              <p:pRg st="3" end="3"/>
                                            </p:txEl>
                                          </p:spTgt>
                                        </p:tgtEl>
                                        <p:attrNameLst>
                                          <p:attrName>style.visibility</p:attrName>
                                        </p:attrNameLst>
                                      </p:cBhvr>
                                      <p:to>
                                        <p:strVal val="visible"/>
                                      </p:to>
                                    </p:set>
                                    <p:animEffect transition="in" filter="fade">
                                      <p:cBhvr>
                                        <p:cTn id="22" dur="1000"/>
                                        <p:tgtEl>
                                          <p:spTgt spid="20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9">
                                            <p:txEl>
                                              <p:pRg st="4" end="4"/>
                                            </p:txEl>
                                          </p:spTgt>
                                        </p:tgtEl>
                                        <p:attrNameLst>
                                          <p:attrName>style.visibility</p:attrName>
                                        </p:attrNameLst>
                                      </p:cBhvr>
                                      <p:to>
                                        <p:strVal val="visible"/>
                                      </p:to>
                                    </p:set>
                                    <p:animEffect transition="in" filter="fade">
                                      <p:cBhvr>
                                        <p:cTn id="27" dur="1000"/>
                                        <p:tgtEl>
                                          <p:spTgt spid="20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9">
                                            <p:txEl>
                                              <p:pRg st="5" end="5"/>
                                            </p:txEl>
                                          </p:spTgt>
                                        </p:tgtEl>
                                        <p:attrNameLst>
                                          <p:attrName>style.visibility</p:attrName>
                                        </p:attrNameLst>
                                      </p:cBhvr>
                                      <p:to>
                                        <p:strVal val="visible"/>
                                      </p:to>
                                    </p:set>
                                    <p:animEffect transition="in" filter="fade">
                                      <p:cBhvr>
                                        <p:cTn id="32" dur="1000"/>
                                        <p:tgtEl>
                                          <p:spTgt spid="20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09">
                                            <p:txEl>
                                              <p:pRg st="6" end="6"/>
                                            </p:txEl>
                                          </p:spTgt>
                                        </p:tgtEl>
                                        <p:attrNameLst>
                                          <p:attrName>style.visibility</p:attrName>
                                        </p:attrNameLst>
                                      </p:cBhvr>
                                      <p:to>
                                        <p:strVal val="visible"/>
                                      </p:to>
                                    </p:set>
                                    <p:animEffect transition="in" filter="fade">
                                      <p:cBhvr>
                                        <p:cTn id="37" dur="1000"/>
                                        <p:tgtEl>
                                          <p:spTgt spid="20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4"/>
          <p:cNvSpPr>
            <a:spLocks noGrp="1" noChangeArrowheads="1"/>
          </p:cNvSpPr>
          <p:nvPr>
            <p:ph type="title" idx="4294967295"/>
          </p:nvPr>
        </p:nvSpPr>
        <p:spPr>
          <a:xfrm>
            <a:off x="1524000" y="76200"/>
            <a:ext cx="6781800" cy="1066800"/>
          </a:xfrm>
        </p:spPr>
        <p:txBody>
          <a:bodyPr/>
          <a:lstStyle/>
          <a:p>
            <a:pPr eaLnBrk="1" hangingPunct="1"/>
            <a:r>
              <a:rPr lang="en-US" altLang="en-US" dirty="0" smtClean="0"/>
              <a:t>Case Scenario</a:t>
            </a:r>
          </a:p>
        </p:txBody>
      </p:sp>
      <p:graphicFrame>
        <p:nvGraphicFramePr>
          <p:cNvPr id="5" name="Content Placeholder 4"/>
          <p:cNvGraphicFramePr>
            <a:graphicFrameLocks noGrp="1"/>
          </p:cNvGraphicFramePr>
          <p:nvPr>
            <p:ph sz="half" idx="4294967295"/>
            <p:extLst/>
          </p:nvPr>
        </p:nvGraphicFramePr>
        <p:xfrm>
          <a:off x="1905000" y="3048000"/>
          <a:ext cx="8382000" cy="3657600"/>
        </p:xfrm>
        <a:graphic>
          <a:graphicData uri="http://schemas.openxmlformats.org/drawingml/2006/table">
            <a:tbl>
              <a:tblPr firstRow="1" bandRow="1">
                <a:tableStyleId>{5C22544A-7EE6-4342-B048-85BDC9FD1C3A}</a:tableStyleId>
              </a:tblPr>
              <a:tblGrid>
                <a:gridCol w="4191000">
                  <a:extLst>
                    <a:ext uri="{9D8B030D-6E8A-4147-A177-3AD203B41FA5}">
                      <a16:colId xmlns:a16="http://schemas.microsoft.com/office/drawing/2014/main" val="1887056885"/>
                    </a:ext>
                  </a:extLst>
                </a:gridCol>
                <a:gridCol w="4191000">
                  <a:extLst>
                    <a:ext uri="{9D8B030D-6E8A-4147-A177-3AD203B41FA5}">
                      <a16:colId xmlns:a16="http://schemas.microsoft.com/office/drawing/2014/main" val="3711921781"/>
                    </a:ext>
                  </a:extLst>
                </a:gridCol>
              </a:tblGrid>
              <a:tr h="3581400">
                <a:tc>
                  <a:txBody>
                    <a:bodyPr/>
                    <a:lstStyle/>
                    <a:p>
                      <a:pPr marL="285750" indent="-285750">
                        <a:buFont typeface="Arial" panose="020B0604020202020204" pitchFamily="34" charset="0"/>
                        <a:buChar char="•"/>
                      </a:pPr>
                      <a:r>
                        <a:rPr lang="en-US" baseline="0" dirty="0" smtClean="0">
                          <a:solidFill>
                            <a:schemeClr val="accent4"/>
                          </a:solidFill>
                        </a:rPr>
                        <a:t>Prior to implementation of  SOP</a:t>
                      </a:r>
                    </a:p>
                    <a:p>
                      <a:pPr marL="285750" indent="-285750">
                        <a:buFont typeface="Arial" panose="020B0604020202020204" pitchFamily="34" charset="0"/>
                        <a:buChar char="•"/>
                      </a:pPr>
                      <a:r>
                        <a:rPr lang="en-US" baseline="0" dirty="0" smtClean="0">
                          <a:solidFill>
                            <a:schemeClr val="accent4"/>
                          </a:solidFill>
                        </a:rPr>
                        <a:t>No tools to guide. </a:t>
                      </a:r>
                    </a:p>
                    <a:p>
                      <a:pPr marL="285750" indent="-285750">
                        <a:buFont typeface="Arial" panose="020B0604020202020204" pitchFamily="34" charset="0"/>
                        <a:buChar char="•"/>
                      </a:pPr>
                      <a:r>
                        <a:rPr lang="en-US" baseline="0" dirty="0" smtClean="0">
                          <a:solidFill>
                            <a:schemeClr val="accent4"/>
                          </a:solidFill>
                        </a:rPr>
                        <a:t>No focus on behavior but rather the person, not knowing who did it.</a:t>
                      </a:r>
                    </a:p>
                    <a:p>
                      <a:pPr marL="285750" indent="-285750">
                        <a:buFont typeface="Arial" panose="020B0604020202020204" pitchFamily="34" charset="0"/>
                        <a:buChar char="•"/>
                      </a:pPr>
                      <a:r>
                        <a:rPr lang="en-US" baseline="0" dirty="0" smtClean="0">
                          <a:solidFill>
                            <a:schemeClr val="accent4"/>
                          </a:solidFill>
                        </a:rPr>
                        <a:t>Caution around taking risks.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solidFill>
                            <a:schemeClr val="accent4"/>
                          </a:solidFill>
                        </a:rPr>
                        <a:t>Immediate removal of newborn.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solidFill>
                            <a:schemeClr val="accent4"/>
                          </a:solidFill>
                        </a:rPr>
                        <a:t>Limited family voice.</a:t>
                      </a:r>
                    </a:p>
                    <a:p>
                      <a:pPr marL="285750" indent="-285750">
                        <a:buFont typeface="Arial" panose="020B0604020202020204" pitchFamily="34" charset="0"/>
                        <a:buChar char="•"/>
                      </a:pPr>
                      <a:r>
                        <a:rPr lang="en-US" baseline="0" dirty="0" smtClean="0">
                          <a:solidFill>
                            <a:schemeClr val="accent4"/>
                          </a:solidFill>
                        </a:rPr>
                        <a:t>Support of agency and courts about </a:t>
                      </a:r>
                      <a:r>
                        <a:rPr lang="en-US" b="1" baseline="0" dirty="0" smtClean="0">
                          <a:solidFill>
                            <a:schemeClr val="accent4"/>
                          </a:solidFill>
                        </a:rPr>
                        <a:t>limited or </a:t>
                      </a:r>
                      <a:r>
                        <a:rPr lang="en-US" baseline="0" dirty="0" smtClean="0">
                          <a:solidFill>
                            <a:schemeClr val="accent4"/>
                          </a:solidFill>
                        </a:rPr>
                        <a:t>no reunification. </a:t>
                      </a:r>
                    </a:p>
                    <a:p>
                      <a:pPr marL="0" indent="0">
                        <a:buFont typeface="Arial" panose="020B0604020202020204" pitchFamily="34" charset="0"/>
                        <a:buNone/>
                      </a:pPr>
                      <a:endParaRPr lang="en-US" baseline="0" dirty="0" smtClean="0">
                        <a:solidFill>
                          <a:schemeClr val="accent4"/>
                        </a:solidFill>
                      </a:endParaRPr>
                    </a:p>
                    <a:p>
                      <a:pPr marL="285750" indent="-285750">
                        <a:buFont typeface="Arial" panose="020B0604020202020204" pitchFamily="34" charset="0"/>
                        <a:buChar char="•"/>
                      </a:pPr>
                      <a:endParaRPr lang="en-US" baseline="0" dirty="0" smtClean="0">
                        <a:solidFill>
                          <a:schemeClr val="accent4"/>
                        </a:solidFill>
                      </a:endParaRPr>
                    </a:p>
                    <a:p>
                      <a:pPr marL="285750" indent="-285750">
                        <a:buFont typeface="Arial" panose="020B0604020202020204" pitchFamily="34" charset="0"/>
                        <a:buChar char="•"/>
                      </a:pPr>
                      <a:endParaRPr lang="en-US" dirty="0">
                        <a:solidFill>
                          <a:schemeClr val="accent4"/>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indent="-285750">
                        <a:buFont typeface="Arial" panose="020B0604020202020204" pitchFamily="34" charset="0"/>
                        <a:buChar char="•"/>
                      </a:pPr>
                      <a:r>
                        <a:rPr lang="en-US" dirty="0" smtClean="0">
                          <a:solidFill>
                            <a:schemeClr val="accent4"/>
                          </a:solidFill>
                        </a:rPr>
                        <a:t>Implementation of </a:t>
                      </a:r>
                      <a:r>
                        <a:rPr lang="en-US" baseline="0" dirty="0" smtClean="0">
                          <a:solidFill>
                            <a:schemeClr val="accent4"/>
                          </a:solidFill>
                        </a:rPr>
                        <a:t>SOP</a:t>
                      </a:r>
                    </a:p>
                    <a:p>
                      <a:pPr marL="285750" indent="-285750">
                        <a:buFont typeface="Arial" panose="020B0604020202020204" pitchFamily="34" charset="0"/>
                        <a:buChar char="•"/>
                      </a:pPr>
                      <a:r>
                        <a:rPr lang="en-US" dirty="0" smtClean="0">
                          <a:solidFill>
                            <a:schemeClr val="accent4"/>
                          </a:solidFill>
                        </a:rPr>
                        <a:t>Utilization</a:t>
                      </a:r>
                      <a:r>
                        <a:rPr lang="en-US" baseline="0" dirty="0" smtClean="0">
                          <a:solidFill>
                            <a:schemeClr val="accent4"/>
                          </a:solidFill>
                        </a:rPr>
                        <a:t> of tools</a:t>
                      </a:r>
                    </a:p>
                    <a:p>
                      <a:pPr marL="0" indent="0">
                        <a:buFont typeface="Arial" panose="020B0604020202020204" pitchFamily="34" charset="0"/>
                        <a:buNone/>
                      </a:pPr>
                      <a:r>
                        <a:rPr lang="en-US" baseline="0" dirty="0" smtClean="0">
                          <a:solidFill>
                            <a:schemeClr val="accent4"/>
                          </a:solidFill>
                        </a:rPr>
                        <a:t>     -3 questions tool &amp; solution-    </a:t>
                      </a:r>
                    </a:p>
                    <a:p>
                      <a:pPr marL="0" indent="0">
                        <a:buFont typeface="Arial" panose="020B0604020202020204" pitchFamily="34" charset="0"/>
                        <a:buNone/>
                      </a:pPr>
                      <a:r>
                        <a:rPr lang="en-US" baseline="0" dirty="0" smtClean="0">
                          <a:solidFill>
                            <a:schemeClr val="accent4"/>
                          </a:solidFill>
                        </a:rPr>
                        <a:t>      focused questions with everyone.</a:t>
                      </a:r>
                    </a:p>
                    <a:p>
                      <a:pPr marL="0" indent="0">
                        <a:buFont typeface="Arial" panose="020B0604020202020204" pitchFamily="34" charset="0"/>
                        <a:buNone/>
                      </a:pPr>
                      <a:r>
                        <a:rPr lang="en-US" baseline="0" dirty="0" smtClean="0">
                          <a:solidFill>
                            <a:schemeClr val="accent4"/>
                          </a:solidFill>
                        </a:rPr>
                        <a:t>     -mapping quadrant with family   </a:t>
                      </a:r>
                    </a:p>
                    <a:p>
                      <a:pPr marL="0" indent="0">
                        <a:buFont typeface="Arial" panose="020B0604020202020204" pitchFamily="34" charset="0"/>
                        <a:buNone/>
                      </a:pPr>
                      <a:r>
                        <a:rPr lang="en-US" baseline="0" dirty="0" smtClean="0">
                          <a:solidFill>
                            <a:schemeClr val="accent4"/>
                          </a:solidFill>
                        </a:rPr>
                        <a:t>      during meetings and CFTs.</a:t>
                      </a:r>
                    </a:p>
                    <a:p>
                      <a:pPr marL="285750" indent="-285750">
                        <a:buFont typeface="Arial" panose="020B0604020202020204" pitchFamily="34" charset="0"/>
                        <a:buChar char="•"/>
                      </a:pPr>
                      <a:r>
                        <a:rPr lang="en-US" baseline="0" dirty="0" smtClean="0">
                          <a:solidFill>
                            <a:schemeClr val="accent4"/>
                          </a:solidFill>
                        </a:rPr>
                        <a:t>Coaching </a:t>
                      </a:r>
                      <a:r>
                        <a:rPr lang="en-US" baseline="0" smtClean="0">
                          <a:solidFill>
                            <a:schemeClr val="accent4"/>
                          </a:solidFill>
                        </a:rPr>
                        <a:t>session every </a:t>
                      </a:r>
                      <a:r>
                        <a:rPr lang="en-US" baseline="0" dirty="0" smtClean="0">
                          <a:solidFill>
                            <a:schemeClr val="accent4"/>
                          </a:solidFill>
                        </a:rPr>
                        <a:t>2 months behavior changes. </a:t>
                      </a:r>
                    </a:p>
                    <a:p>
                      <a:pPr marL="285750" indent="-285750">
                        <a:buFont typeface="Arial" panose="020B0604020202020204" pitchFamily="34" charset="0"/>
                        <a:buChar char="•"/>
                      </a:pPr>
                      <a:r>
                        <a:rPr lang="en-US" baseline="0" dirty="0" smtClean="0">
                          <a:solidFill>
                            <a:schemeClr val="accent4"/>
                          </a:solidFill>
                        </a:rPr>
                        <a:t>Inclusion of family voice. On-going communication about Harm, danger &amp; safety goal statements.</a:t>
                      </a:r>
                    </a:p>
                    <a:p>
                      <a:pPr marL="285750" indent="-285750">
                        <a:buFont typeface="Arial" panose="020B0604020202020204" pitchFamily="34" charset="0"/>
                        <a:buChar char="•"/>
                      </a:pPr>
                      <a:r>
                        <a:rPr lang="en-US" baseline="0" dirty="0" smtClean="0">
                          <a:solidFill>
                            <a:schemeClr val="accent4"/>
                          </a:solidFill>
                        </a:rPr>
                        <a:t>Safety planning with newborn.</a:t>
                      </a:r>
                    </a:p>
                    <a:p>
                      <a:pPr marL="285750" indent="-285750">
                        <a:buFont typeface="Arial" panose="020B0604020202020204" pitchFamily="34" charset="0"/>
                        <a:buChar char="•"/>
                      </a:pPr>
                      <a:r>
                        <a:rPr lang="en-US" baseline="0" dirty="0" smtClean="0">
                          <a:solidFill>
                            <a:schemeClr val="accent4"/>
                          </a:solidFill>
                        </a:rPr>
                        <a:t>Reunification after 9 months</a:t>
                      </a:r>
                      <a:endParaRPr lang="en-US" dirty="0">
                        <a:solidFill>
                          <a:schemeClr val="accent4"/>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78813088"/>
                  </a:ext>
                </a:extLst>
              </a:tr>
            </a:tbl>
          </a:graphicData>
        </a:graphic>
      </p:graphicFrame>
      <p:sp>
        <p:nvSpPr>
          <p:cNvPr id="8" name="Rectangle 7"/>
          <p:cNvSpPr/>
          <p:nvPr/>
        </p:nvSpPr>
        <p:spPr>
          <a:xfrm>
            <a:off x="2057400" y="1056043"/>
            <a:ext cx="8001000" cy="1920526"/>
          </a:xfrm>
          <a:prstGeom prst="rect">
            <a:avLst/>
          </a:prstGeom>
        </p:spPr>
        <p:txBody>
          <a:bodyPr wrap="square">
            <a:spAutoFit/>
          </a:bodyPr>
          <a:lstStyle/>
          <a:p>
            <a:pPr marL="342900" indent="-342900" fontAlgn="base">
              <a:spcBef>
                <a:spcPct val="20000"/>
              </a:spcBef>
              <a:spcAft>
                <a:spcPct val="0"/>
              </a:spcAft>
              <a:buFontTx/>
              <a:buChar char="•"/>
            </a:pPr>
            <a:r>
              <a:rPr lang="en-US" altLang="en-US" sz="1800" dirty="0">
                <a:latin typeface="Gill Sans MT"/>
                <a:ea typeface="+mn-ea"/>
                <a:cs typeface="+mn-cs"/>
              </a:rPr>
              <a:t>Mother: 23 y/o </a:t>
            </a:r>
            <a:r>
              <a:rPr lang="en-US" altLang="en-US" sz="1800" dirty="0" err="1">
                <a:latin typeface="Gill Sans MT"/>
                <a:ea typeface="+mn-ea"/>
                <a:cs typeface="+mn-cs"/>
              </a:rPr>
              <a:t>Latinx</a:t>
            </a:r>
            <a:r>
              <a:rPr lang="en-US" altLang="en-US" sz="1800" dirty="0">
                <a:latin typeface="Gill Sans MT"/>
                <a:ea typeface="+mn-ea"/>
                <a:cs typeface="+mn-cs"/>
              </a:rPr>
              <a:t> mother also 3-4 months pregnant. </a:t>
            </a:r>
          </a:p>
          <a:p>
            <a:pPr marL="342900" indent="-342900" fontAlgn="base">
              <a:spcBef>
                <a:spcPct val="20000"/>
              </a:spcBef>
              <a:spcAft>
                <a:spcPct val="0"/>
              </a:spcAft>
              <a:buFontTx/>
              <a:buChar char="•"/>
            </a:pPr>
            <a:r>
              <a:rPr lang="en-US" altLang="en-US" sz="1800" dirty="0">
                <a:latin typeface="Gill Sans MT"/>
                <a:ea typeface="+mn-ea"/>
                <a:cs typeface="+mn-cs"/>
              </a:rPr>
              <a:t>Minor:10-month old female with non-accidental spiral injuries of both tibias, healing fracture to left wrist –unknown how it happen &amp; unknown perp.</a:t>
            </a:r>
          </a:p>
          <a:p>
            <a:pPr marL="342900" indent="-342900" fontAlgn="base">
              <a:spcBef>
                <a:spcPct val="20000"/>
              </a:spcBef>
              <a:spcAft>
                <a:spcPct val="0"/>
              </a:spcAft>
              <a:buFontTx/>
              <a:buChar char="•"/>
            </a:pPr>
            <a:r>
              <a:rPr lang="en-US" altLang="en-US" sz="1800" dirty="0">
                <a:latin typeface="Gill Sans MT"/>
                <a:ea typeface="+mn-ea"/>
                <a:cs typeface="+mn-cs"/>
              </a:rPr>
              <a:t>Support Network: MGM, MGA, Maternal cousins.</a:t>
            </a:r>
          </a:p>
          <a:p>
            <a:pPr marL="342900" indent="-342900" fontAlgn="base">
              <a:spcBef>
                <a:spcPct val="20000"/>
              </a:spcBef>
              <a:spcAft>
                <a:spcPct val="0"/>
              </a:spcAft>
              <a:buFontTx/>
              <a:buChar char="•"/>
            </a:pPr>
            <a:r>
              <a:rPr lang="en-US" altLang="en-US" sz="1800" dirty="0">
                <a:latin typeface="Gill Sans MT"/>
                <a:ea typeface="+mn-ea"/>
                <a:cs typeface="+mn-cs"/>
              </a:rPr>
              <a:t>Boyfriend (not the father of the10-month old): 27 y/o </a:t>
            </a:r>
            <a:r>
              <a:rPr lang="en-US" altLang="en-US" sz="1800" dirty="0" err="1">
                <a:latin typeface="Gill Sans MT"/>
                <a:ea typeface="+mn-ea"/>
                <a:cs typeface="+mn-cs"/>
              </a:rPr>
              <a:t>Latinx</a:t>
            </a:r>
            <a:r>
              <a:rPr lang="en-US" altLang="en-US" sz="1800" dirty="0">
                <a:latin typeface="Gill Sans MT"/>
                <a:ea typeface="+mn-ea"/>
                <a:cs typeface="+mn-cs"/>
              </a:rPr>
              <a:t> male, 3-4 months new relationship &amp; recently out of prison. </a:t>
            </a:r>
          </a:p>
        </p:txBody>
      </p:sp>
    </p:spTree>
    <p:extLst>
      <p:ext uri="{BB962C8B-B14F-4D97-AF65-F5344CB8AC3E}">
        <p14:creationId xmlns:p14="http://schemas.microsoft.com/office/powerpoint/2010/main" val="34396247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20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6" descr="image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1524000"/>
            <a:ext cx="70104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136037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p:txBody>
          <a:bodyPr/>
          <a:lstStyle/>
          <a:p>
            <a:pPr marL="0" indent="0" algn="ctr">
              <a:buNone/>
            </a:pPr>
            <a:r>
              <a:rPr lang="en-US" dirty="0" smtClean="0"/>
              <a:t>What </a:t>
            </a:r>
            <a:r>
              <a:rPr lang="en-US" dirty="0"/>
              <a:t>have been the lessons learned in </a:t>
            </a:r>
            <a:r>
              <a:rPr lang="en-US" dirty="0" smtClean="0"/>
              <a:t>SF in the implementation </a:t>
            </a:r>
            <a:r>
              <a:rPr lang="en-US" dirty="0"/>
              <a:t>of Safety Organized Practice with </a:t>
            </a:r>
            <a:r>
              <a:rPr lang="en-US" dirty="0" err="1" smtClean="0"/>
              <a:t>Latinx</a:t>
            </a:r>
            <a:r>
              <a:rPr lang="en-US" dirty="0" smtClean="0"/>
              <a:t> </a:t>
            </a:r>
            <a:r>
              <a:rPr lang="en-US" dirty="0"/>
              <a:t>families?  </a:t>
            </a:r>
            <a:endParaRPr lang="en-US" dirty="0" smtClean="0"/>
          </a:p>
          <a:p>
            <a:pPr lvl="0"/>
            <a:r>
              <a:rPr lang="en-US" sz="2400" dirty="0"/>
              <a:t>Be culturally humble and ability to listen to the family </a:t>
            </a:r>
          </a:p>
          <a:p>
            <a:pPr lvl="0"/>
            <a:r>
              <a:rPr lang="en-US" sz="2400" dirty="0"/>
              <a:t>Importance of being an advocate</a:t>
            </a:r>
          </a:p>
          <a:p>
            <a:pPr lvl="0"/>
            <a:r>
              <a:rPr lang="en-US" sz="2400" dirty="0"/>
              <a:t>Being creative and thinking outside the box</a:t>
            </a:r>
          </a:p>
          <a:p>
            <a:pPr lvl="0"/>
            <a:r>
              <a:rPr lang="en-US" sz="2400" dirty="0"/>
              <a:t>Utilize early adopters</a:t>
            </a:r>
          </a:p>
          <a:p>
            <a:pPr lvl="0"/>
            <a:r>
              <a:rPr lang="en-US" sz="2400" dirty="0"/>
              <a:t>Support coaching and training </a:t>
            </a:r>
          </a:p>
          <a:p>
            <a:pPr lvl="0"/>
            <a:r>
              <a:rPr lang="en-US" sz="2400" dirty="0"/>
              <a:t>Have courageous conversations </a:t>
            </a:r>
          </a:p>
          <a:p>
            <a:pPr lvl="0"/>
            <a:r>
              <a:rPr lang="en-US" sz="2400" dirty="0"/>
              <a:t>Share success</a:t>
            </a:r>
          </a:p>
          <a:p>
            <a:pPr lvl="0"/>
            <a:r>
              <a:rPr lang="en-US" sz="2400" dirty="0"/>
              <a:t>Be aware of youth power</a:t>
            </a:r>
          </a:p>
        </p:txBody>
      </p:sp>
    </p:spTree>
    <p:extLst>
      <p:ext uri="{BB962C8B-B14F-4D97-AF65-F5344CB8AC3E}">
        <p14:creationId xmlns:p14="http://schemas.microsoft.com/office/powerpoint/2010/main" val="323186143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pic>
        <p:nvPicPr>
          <p:cNvPr id="359" name="Google Shape;359;p41"/>
          <p:cNvPicPr preferRelativeResize="0"/>
          <p:nvPr/>
        </p:nvPicPr>
        <p:blipFill rotWithShape="1">
          <a:blip r:embed="rId3">
            <a:alphaModFix/>
          </a:blip>
          <a:srcRect l="24230" t="18296" r="23324" b="75876"/>
          <a:stretch/>
        </p:blipFill>
        <p:spPr>
          <a:xfrm rot="5400000">
            <a:off x="-3170656" y="3170656"/>
            <a:ext cx="6952464" cy="611152"/>
          </a:xfrm>
          <a:prstGeom prst="rect">
            <a:avLst/>
          </a:prstGeom>
          <a:noFill/>
          <a:ln>
            <a:noFill/>
          </a:ln>
        </p:spPr>
      </p:pic>
      <p:pic>
        <p:nvPicPr>
          <p:cNvPr id="360" name="Google Shape;360;p41"/>
          <p:cNvPicPr preferRelativeResize="0"/>
          <p:nvPr/>
        </p:nvPicPr>
        <p:blipFill rotWithShape="1">
          <a:blip r:embed="rId3">
            <a:alphaModFix/>
          </a:blip>
          <a:srcRect l="24230" t="18296" r="23324" b="75876"/>
          <a:stretch/>
        </p:blipFill>
        <p:spPr>
          <a:xfrm rot="-5400000">
            <a:off x="8362345" y="3122810"/>
            <a:ext cx="7048157" cy="611152"/>
          </a:xfrm>
          <a:prstGeom prst="rect">
            <a:avLst/>
          </a:prstGeom>
          <a:noFill/>
          <a:ln>
            <a:noFill/>
          </a:ln>
        </p:spPr>
      </p:pic>
      <p:sp>
        <p:nvSpPr>
          <p:cNvPr id="361" name="Google Shape;361;p41"/>
          <p:cNvSpPr txBox="1"/>
          <p:nvPr/>
        </p:nvSpPr>
        <p:spPr>
          <a:xfrm>
            <a:off x="2189748" y="2260535"/>
            <a:ext cx="9021726" cy="243139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0" dirty="0" smtClean="0">
                <a:solidFill>
                  <a:schemeClr val="dk1"/>
                </a:solidFill>
                <a:latin typeface="Trebuchet MS"/>
                <a:ea typeface="Trebuchet MS"/>
                <a:cs typeface="Trebuchet MS"/>
                <a:sym typeface="Trebuchet MS"/>
              </a:rPr>
              <a:t>Break:</a:t>
            </a:r>
            <a:br>
              <a:rPr lang="en-US" sz="8000" dirty="0" smtClean="0">
                <a:solidFill>
                  <a:schemeClr val="dk1"/>
                </a:solidFill>
                <a:latin typeface="Trebuchet MS"/>
                <a:ea typeface="Trebuchet MS"/>
                <a:cs typeface="Trebuchet MS"/>
                <a:sym typeface="Trebuchet MS"/>
              </a:rPr>
            </a:br>
            <a:r>
              <a:rPr lang="en-US" sz="6600" i="1" dirty="0" smtClean="0">
                <a:solidFill>
                  <a:schemeClr val="dk1"/>
                </a:solidFill>
                <a:latin typeface="Trebuchet MS"/>
                <a:ea typeface="Trebuchet MS"/>
                <a:cs typeface="Trebuchet MS"/>
                <a:sym typeface="Trebuchet MS"/>
              </a:rPr>
              <a:t>Return at 10:50 am</a:t>
            </a:r>
            <a:endParaRPr sz="6600" i="1" dirty="0">
              <a:solidFill>
                <a:schemeClr val="dk1"/>
              </a:solidFill>
              <a:latin typeface="Trebuchet MS"/>
              <a:ea typeface="Trebuchet MS"/>
              <a:cs typeface="Trebuchet MS"/>
              <a:sym typeface="Trebuchet MS"/>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pic>
        <p:nvPicPr>
          <p:cNvPr id="366" name="Google Shape;366;p42"/>
          <p:cNvPicPr preferRelativeResize="0"/>
          <p:nvPr/>
        </p:nvPicPr>
        <p:blipFill rotWithShape="1">
          <a:blip r:embed="rId3">
            <a:alphaModFix/>
          </a:blip>
          <a:srcRect l="34256" t="37237" r="34139" b="36800"/>
          <a:stretch/>
        </p:blipFill>
        <p:spPr>
          <a:xfrm>
            <a:off x="11368027" y="51797"/>
            <a:ext cx="823974" cy="676868"/>
          </a:xfrm>
          <a:prstGeom prst="rect">
            <a:avLst/>
          </a:prstGeom>
          <a:noFill/>
          <a:ln>
            <a:noFill/>
          </a:ln>
        </p:spPr>
      </p:pic>
      <p:pic>
        <p:nvPicPr>
          <p:cNvPr id="367" name="Google Shape;367;p42"/>
          <p:cNvPicPr preferRelativeResize="0"/>
          <p:nvPr/>
        </p:nvPicPr>
        <p:blipFill rotWithShape="1">
          <a:blip r:embed="rId3">
            <a:alphaModFix/>
          </a:blip>
          <a:srcRect l="34256" t="37237" r="34139" b="36800"/>
          <a:stretch/>
        </p:blipFill>
        <p:spPr>
          <a:xfrm>
            <a:off x="11368026" y="728665"/>
            <a:ext cx="823974" cy="676868"/>
          </a:xfrm>
          <a:prstGeom prst="rect">
            <a:avLst/>
          </a:prstGeom>
          <a:noFill/>
          <a:ln>
            <a:noFill/>
          </a:ln>
        </p:spPr>
      </p:pic>
      <p:pic>
        <p:nvPicPr>
          <p:cNvPr id="368" name="Google Shape;368;p42"/>
          <p:cNvPicPr preferRelativeResize="0"/>
          <p:nvPr/>
        </p:nvPicPr>
        <p:blipFill rotWithShape="1">
          <a:blip r:embed="rId3">
            <a:alphaModFix/>
          </a:blip>
          <a:srcRect l="34256" t="37237" r="34139" b="36800"/>
          <a:stretch/>
        </p:blipFill>
        <p:spPr>
          <a:xfrm>
            <a:off x="11368027" y="1425044"/>
            <a:ext cx="823974" cy="676868"/>
          </a:xfrm>
          <a:prstGeom prst="rect">
            <a:avLst/>
          </a:prstGeom>
          <a:noFill/>
          <a:ln>
            <a:noFill/>
          </a:ln>
        </p:spPr>
      </p:pic>
      <p:pic>
        <p:nvPicPr>
          <p:cNvPr id="369" name="Google Shape;369;p42"/>
          <p:cNvPicPr preferRelativeResize="0"/>
          <p:nvPr/>
        </p:nvPicPr>
        <p:blipFill rotWithShape="1">
          <a:blip r:embed="rId3">
            <a:alphaModFix/>
          </a:blip>
          <a:srcRect l="34256" t="37237" r="34139" b="36800"/>
          <a:stretch/>
        </p:blipFill>
        <p:spPr>
          <a:xfrm>
            <a:off x="11368027" y="2128876"/>
            <a:ext cx="823974" cy="676868"/>
          </a:xfrm>
          <a:prstGeom prst="rect">
            <a:avLst/>
          </a:prstGeom>
          <a:noFill/>
          <a:ln>
            <a:noFill/>
          </a:ln>
        </p:spPr>
      </p:pic>
      <p:pic>
        <p:nvPicPr>
          <p:cNvPr id="370" name="Google Shape;370;p42"/>
          <p:cNvPicPr preferRelativeResize="0"/>
          <p:nvPr/>
        </p:nvPicPr>
        <p:blipFill rotWithShape="1">
          <a:blip r:embed="rId3">
            <a:alphaModFix/>
          </a:blip>
          <a:srcRect l="34256" t="37237" r="34139" b="36800"/>
          <a:stretch/>
        </p:blipFill>
        <p:spPr>
          <a:xfrm>
            <a:off x="11368027" y="2832708"/>
            <a:ext cx="823974" cy="676868"/>
          </a:xfrm>
          <a:prstGeom prst="rect">
            <a:avLst/>
          </a:prstGeom>
          <a:noFill/>
          <a:ln>
            <a:noFill/>
          </a:ln>
        </p:spPr>
      </p:pic>
      <p:pic>
        <p:nvPicPr>
          <p:cNvPr id="371" name="Google Shape;371;p42"/>
          <p:cNvPicPr preferRelativeResize="0"/>
          <p:nvPr/>
        </p:nvPicPr>
        <p:blipFill rotWithShape="1">
          <a:blip r:embed="rId3">
            <a:alphaModFix/>
          </a:blip>
          <a:srcRect l="34256" t="37237" r="34139" b="36800"/>
          <a:stretch/>
        </p:blipFill>
        <p:spPr>
          <a:xfrm>
            <a:off x="11368027" y="3536540"/>
            <a:ext cx="823974" cy="676868"/>
          </a:xfrm>
          <a:prstGeom prst="rect">
            <a:avLst/>
          </a:prstGeom>
          <a:noFill/>
          <a:ln>
            <a:noFill/>
          </a:ln>
        </p:spPr>
      </p:pic>
      <p:pic>
        <p:nvPicPr>
          <p:cNvPr id="372" name="Google Shape;372;p42"/>
          <p:cNvPicPr preferRelativeResize="0"/>
          <p:nvPr/>
        </p:nvPicPr>
        <p:blipFill rotWithShape="1">
          <a:blip r:embed="rId3">
            <a:alphaModFix/>
          </a:blip>
          <a:srcRect l="34256" t="37237" r="34139" b="36800"/>
          <a:stretch/>
        </p:blipFill>
        <p:spPr>
          <a:xfrm>
            <a:off x="11376431" y="4246066"/>
            <a:ext cx="823974" cy="676868"/>
          </a:xfrm>
          <a:prstGeom prst="rect">
            <a:avLst/>
          </a:prstGeom>
          <a:noFill/>
          <a:ln>
            <a:noFill/>
          </a:ln>
        </p:spPr>
      </p:pic>
      <p:pic>
        <p:nvPicPr>
          <p:cNvPr id="373" name="Google Shape;373;p42"/>
          <p:cNvPicPr preferRelativeResize="0"/>
          <p:nvPr/>
        </p:nvPicPr>
        <p:blipFill rotWithShape="1">
          <a:blip r:embed="rId3">
            <a:alphaModFix/>
          </a:blip>
          <a:srcRect l="34256" t="37237" r="34139" b="36800"/>
          <a:stretch/>
        </p:blipFill>
        <p:spPr>
          <a:xfrm>
            <a:off x="11376431" y="4949898"/>
            <a:ext cx="823974" cy="676868"/>
          </a:xfrm>
          <a:prstGeom prst="rect">
            <a:avLst/>
          </a:prstGeom>
          <a:noFill/>
          <a:ln>
            <a:noFill/>
          </a:ln>
        </p:spPr>
      </p:pic>
      <p:pic>
        <p:nvPicPr>
          <p:cNvPr id="374" name="Google Shape;374;p42"/>
          <p:cNvPicPr preferRelativeResize="0"/>
          <p:nvPr/>
        </p:nvPicPr>
        <p:blipFill rotWithShape="1">
          <a:blip r:embed="rId3">
            <a:alphaModFix/>
          </a:blip>
          <a:srcRect l="34256" t="37237" r="34139" b="36800"/>
          <a:stretch/>
        </p:blipFill>
        <p:spPr>
          <a:xfrm>
            <a:off x="11376431" y="5653730"/>
            <a:ext cx="823974" cy="676868"/>
          </a:xfrm>
          <a:prstGeom prst="rect">
            <a:avLst/>
          </a:prstGeom>
          <a:noFill/>
          <a:ln>
            <a:noFill/>
          </a:ln>
        </p:spPr>
      </p:pic>
      <p:pic>
        <p:nvPicPr>
          <p:cNvPr id="375" name="Google Shape;375;p42"/>
          <p:cNvPicPr preferRelativeResize="0"/>
          <p:nvPr/>
        </p:nvPicPr>
        <p:blipFill rotWithShape="1">
          <a:blip r:embed="rId3">
            <a:alphaModFix/>
          </a:blip>
          <a:srcRect l="34256" t="37237" r="34139" b="36800"/>
          <a:stretch/>
        </p:blipFill>
        <p:spPr>
          <a:xfrm>
            <a:off x="11376431" y="6330598"/>
            <a:ext cx="823974" cy="676868"/>
          </a:xfrm>
          <a:prstGeom prst="rect">
            <a:avLst/>
          </a:prstGeom>
          <a:noFill/>
          <a:ln>
            <a:noFill/>
          </a:ln>
        </p:spPr>
      </p:pic>
      <p:pic>
        <p:nvPicPr>
          <p:cNvPr id="376" name="Google Shape;376;p42"/>
          <p:cNvPicPr preferRelativeResize="0"/>
          <p:nvPr/>
        </p:nvPicPr>
        <p:blipFill rotWithShape="1">
          <a:blip r:embed="rId4">
            <a:alphaModFix/>
          </a:blip>
          <a:srcRect l="37380" t="24373" r="36743" b="71414"/>
          <a:stretch/>
        </p:blipFill>
        <p:spPr>
          <a:xfrm rot="5400000">
            <a:off x="10038957" y="1285327"/>
            <a:ext cx="2285996" cy="372138"/>
          </a:xfrm>
          <a:prstGeom prst="rect">
            <a:avLst/>
          </a:prstGeom>
          <a:noFill/>
          <a:ln>
            <a:noFill/>
          </a:ln>
        </p:spPr>
      </p:pic>
      <p:pic>
        <p:nvPicPr>
          <p:cNvPr id="377" name="Google Shape;377;p42"/>
          <p:cNvPicPr preferRelativeResize="0"/>
          <p:nvPr/>
        </p:nvPicPr>
        <p:blipFill rotWithShape="1">
          <a:blip r:embed="rId4">
            <a:alphaModFix/>
          </a:blip>
          <a:srcRect l="37380" t="24373" r="36743" b="71414"/>
          <a:stretch/>
        </p:blipFill>
        <p:spPr>
          <a:xfrm rot="5400000">
            <a:off x="10034757" y="3424240"/>
            <a:ext cx="2285996" cy="372138"/>
          </a:xfrm>
          <a:prstGeom prst="rect">
            <a:avLst/>
          </a:prstGeom>
          <a:noFill/>
          <a:ln>
            <a:noFill/>
          </a:ln>
        </p:spPr>
      </p:pic>
      <p:pic>
        <p:nvPicPr>
          <p:cNvPr id="378" name="Google Shape;378;p42"/>
          <p:cNvPicPr preferRelativeResize="0"/>
          <p:nvPr/>
        </p:nvPicPr>
        <p:blipFill rotWithShape="1">
          <a:blip r:embed="rId4">
            <a:alphaModFix/>
          </a:blip>
          <a:srcRect l="37380" t="24373" r="36743" b="71414"/>
          <a:stretch/>
        </p:blipFill>
        <p:spPr>
          <a:xfrm rot="5400000">
            <a:off x="10038958" y="5541430"/>
            <a:ext cx="2285996" cy="372138"/>
          </a:xfrm>
          <a:prstGeom prst="rect">
            <a:avLst/>
          </a:prstGeom>
          <a:noFill/>
          <a:ln>
            <a:noFill/>
          </a:ln>
        </p:spPr>
      </p:pic>
      <p:pic>
        <p:nvPicPr>
          <p:cNvPr id="379" name="Google Shape;379;p42"/>
          <p:cNvPicPr preferRelativeResize="0"/>
          <p:nvPr/>
        </p:nvPicPr>
        <p:blipFill rotWithShape="1">
          <a:blip r:embed="rId4">
            <a:alphaModFix/>
          </a:blip>
          <a:srcRect l="37380" t="24634" r="52342" b="71414"/>
          <a:stretch/>
        </p:blipFill>
        <p:spPr>
          <a:xfrm rot="5400000">
            <a:off x="10712253" y="-64442"/>
            <a:ext cx="907917" cy="349051"/>
          </a:xfrm>
          <a:prstGeom prst="rect">
            <a:avLst/>
          </a:prstGeom>
          <a:noFill/>
          <a:ln>
            <a:noFill/>
          </a:ln>
        </p:spPr>
      </p:pic>
      <p:sp>
        <p:nvSpPr>
          <p:cNvPr id="380" name="Google Shape;380;p42"/>
          <p:cNvSpPr txBox="1"/>
          <p:nvPr/>
        </p:nvSpPr>
        <p:spPr>
          <a:xfrm>
            <a:off x="299735" y="302093"/>
            <a:ext cx="10866600" cy="910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dirty="0">
                <a:solidFill>
                  <a:schemeClr val="dk1"/>
                </a:solidFill>
                <a:latin typeface="Trebuchet MS"/>
                <a:ea typeface="Trebuchet MS"/>
                <a:cs typeface="Trebuchet MS"/>
                <a:sym typeface="Trebuchet MS"/>
              </a:rPr>
              <a:t>CPM is Anchored in Social &amp; Racial Justice</a:t>
            </a:r>
            <a:endParaRPr sz="4800" dirty="0">
              <a:solidFill>
                <a:schemeClr val="dk1"/>
              </a:solidFill>
              <a:latin typeface="Trebuchet MS"/>
              <a:ea typeface="Trebuchet MS"/>
              <a:cs typeface="Trebuchet MS"/>
              <a:sym typeface="Trebuchet MS"/>
            </a:endParaRPr>
          </a:p>
          <a:p>
            <a:pPr marL="0" marR="0" lvl="0" indent="0" algn="l" rtl="0">
              <a:spcBef>
                <a:spcPts val="0"/>
              </a:spcBef>
              <a:spcAft>
                <a:spcPts val="0"/>
              </a:spcAft>
              <a:buNone/>
            </a:pPr>
            <a:endParaRPr sz="4800" dirty="0">
              <a:solidFill>
                <a:schemeClr val="dk1"/>
              </a:solidFill>
              <a:latin typeface="Trebuchet MS"/>
              <a:ea typeface="Trebuchet MS"/>
              <a:cs typeface="Trebuchet MS"/>
              <a:sym typeface="Trebuchet MS"/>
            </a:endParaRPr>
          </a:p>
          <a:p>
            <a:pPr marL="0" lvl="0" indent="0" algn="l" rtl="0">
              <a:lnSpc>
                <a:spcPct val="107916"/>
              </a:lnSpc>
              <a:spcBef>
                <a:spcPts val="0"/>
              </a:spcBef>
              <a:spcAft>
                <a:spcPts val="0"/>
              </a:spcAft>
              <a:buClr>
                <a:schemeClr val="dk1"/>
              </a:buClr>
              <a:buSzPts val="1100"/>
              <a:buFont typeface="Arial"/>
              <a:buNone/>
            </a:pPr>
            <a:r>
              <a:rPr lang="en-US" sz="2400" i="1" dirty="0">
                <a:solidFill>
                  <a:schemeClr val="dk1"/>
                </a:solidFill>
                <a:latin typeface="Trebuchet MS" panose="020B0603020202020204" pitchFamily="34" charset="0"/>
                <a:ea typeface="Calibri"/>
                <a:cs typeface="Calibri"/>
                <a:sym typeface="Calibri"/>
              </a:rPr>
              <a:t>We envision that CPM would be the consistent framework, across all 58 counties, the vehicle that drives all practice and system improvement.  By embracing the values and beliefs of the CPM I can respond to race equity issues that are evident in experiences of our families, communities, workforce and partners. The evolving CPM, and implementation of consistent practice behaviors and system improvement are capable of producing more equitable outcomes for the children and families I </a:t>
            </a:r>
            <a:r>
              <a:rPr lang="en-US" sz="2400" i="1" dirty="0" smtClean="0">
                <a:solidFill>
                  <a:schemeClr val="dk1"/>
                </a:solidFill>
                <a:latin typeface="Trebuchet MS" panose="020B0603020202020204" pitchFamily="34" charset="0"/>
                <a:ea typeface="Calibri"/>
                <a:cs typeface="Calibri"/>
                <a:sym typeface="Calibri"/>
              </a:rPr>
              <a:t>serve.</a:t>
            </a:r>
            <a:br>
              <a:rPr lang="en-US" sz="2400" i="1" dirty="0" smtClean="0">
                <a:solidFill>
                  <a:schemeClr val="dk1"/>
                </a:solidFill>
                <a:latin typeface="Trebuchet MS" panose="020B0603020202020204" pitchFamily="34" charset="0"/>
                <a:ea typeface="Calibri"/>
                <a:cs typeface="Calibri"/>
                <a:sym typeface="Calibri"/>
              </a:rPr>
            </a:br>
            <a:endParaRPr lang="en-US" sz="2400" i="1" dirty="0" smtClean="0">
              <a:solidFill>
                <a:schemeClr val="dk1"/>
              </a:solidFill>
              <a:latin typeface="Trebuchet MS" panose="020B0603020202020204" pitchFamily="34" charset="0"/>
              <a:ea typeface="Calibri"/>
              <a:cs typeface="Calibri"/>
              <a:sym typeface="Calibri"/>
            </a:endParaRPr>
          </a:p>
          <a:p>
            <a:pPr marL="0" lvl="0" indent="0" algn="l" rtl="0">
              <a:lnSpc>
                <a:spcPct val="107916"/>
              </a:lnSpc>
              <a:spcBef>
                <a:spcPts val="0"/>
              </a:spcBef>
              <a:spcAft>
                <a:spcPts val="0"/>
              </a:spcAft>
              <a:buClr>
                <a:schemeClr val="dk1"/>
              </a:buClr>
              <a:buSzPts val="1100"/>
              <a:buFont typeface="Arial"/>
              <a:buNone/>
            </a:pPr>
            <a:r>
              <a:rPr lang="en-US" sz="2400" i="1" dirty="0" smtClean="0">
                <a:solidFill>
                  <a:schemeClr val="dk1"/>
                </a:solidFill>
                <a:latin typeface="Trebuchet MS" panose="020B0603020202020204" pitchFamily="34" charset="0"/>
                <a:ea typeface="Calibri"/>
                <a:cs typeface="Calibri"/>
                <a:sym typeface="Calibri"/>
              </a:rPr>
              <a:t>CFPIC </a:t>
            </a:r>
            <a:r>
              <a:rPr lang="en-US" sz="2400" i="1" dirty="0">
                <a:solidFill>
                  <a:schemeClr val="dk1"/>
                </a:solidFill>
                <a:latin typeface="Trebuchet MS" panose="020B0603020202020204" pitchFamily="34" charset="0"/>
                <a:ea typeface="Calibri"/>
                <a:cs typeface="Calibri"/>
                <a:sym typeface="Calibri"/>
              </a:rPr>
              <a:t>REDI Workgroup, Summer 2020</a:t>
            </a:r>
            <a:endParaRPr sz="2400" i="1" dirty="0">
              <a:solidFill>
                <a:schemeClr val="dk1"/>
              </a:solidFill>
              <a:latin typeface="Trebuchet MS" panose="020B0603020202020204" pitchFamily="34" charset="0"/>
              <a:ea typeface="Calibri"/>
              <a:cs typeface="Calibri"/>
              <a:sym typeface="Calibri"/>
            </a:endParaRPr>
          </a:p>
          <a:p>
            <a:pPr marL="0" marR="0" lvl="0" indent="0" algn="l" rtl="0">
              <a:spcBef>
                <a:spcPts val="800"/>
              </a:spcBef>
              <a:spcAft>
                <a:spcPts val="0"/>
              </a:spcAft>
              <a:buNone/>
            </a:pPr>
            <a:endParaRPr sz="5800" i="1" dirty="0">
              <a:solidFill>
                <a:schemeClr val="dk1"/>
              </a:solidFill>
              <a:latin typeface="Trebuchet MS"/>
              <a:ea typeface="Trebuchet MS"/>
              <a:cs typeface="Trebuchet MS"/>
              <a:sym typeface="Trebuchet MS"/>
            </a:endParaRPr>
          </a:p>
          <a:p>
            <a:pPr marL="0" marR="0" lvl="0" indent="0" algn="l" rtl="0">
              <a:spcBef>
                <a:spcPts val="0"/>
              </a:spcBef>
              <a:spcAft>
                <a:spcPts val="0"/>
              </a:spcAft>
              <a:buNone/>
            </a:pPr>
            <a:endParaRPr sz="4800" dirty="0">
              <a:solidFill>
                <a:schemeClr val="dk1"/>
              </a:solidFill>
              <a:latin typeface="Trebuchet MS"/>
              <a:ea typeface="Trebuchet MS"/>
              <a:cs typeface="Trebuchet MS"/>
              <a:sym typeface="Trebuchet MS"/>
            </a:endParaRPr>
          </a:p>
          <a:p>
            <a:pPr marL="0" marR="0" lvl="0" indent="0" algn="l" rtl="0">
              <a:spcBef>
                <a:spcPts val="0"/>
              </a:spcBef>
              <a:spcAft>
                <a:spcPts val="0"/>
              </a:spcAft>
              <a:buNone/>
            </a:pPr>
            <a:endParaRPr sz="4800" dirty="0">
              <a:solidFill>
                <a:schemeClr val="dk1"/>
              </a:solidFill>
              <a:latin typeface="Trebuchet MS"/>
              <a:ea typeface="Trebuchet MS"/>
              <a:cs typeface="Trebuchet MS"/>
              <a:sym typeface="Trebuchet MS"/>
            </a:endParaRPr>
          </a:p>
          <a:p>
            <a:pPr marL="0" marR="0" lvl="0" indent="0" algn="l" rtl="0">
              <a:spcBef>
                <a:spcPts val="0"/>
              </a:spcBef>
              <a:spcAft>
                <a:spcPts val="0"/>
              </a:spcAft>
              <a:buNone/>
            </a:pPr>
            <a:endParaRPr sz="4800" dirty="0">
              <a:solidFill>
                <a:schemeClr val="dk1"/>
              </a:solidFill>
              <a:latin typeface="Trebuchet MS"/>
              <a:ea typeface="Trebuchet MS"/>
              <a:cs typeface="Trebuchet MS"/>
              <a:sym typeface="Trebuchet MS"/>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85"/>
        <p:cNvGrpSpPr/>
        <p:nvPr/>
      </p:nvGrpSpPr>
      <p:grpSpPr>
        <a:xfrm>
          <a:off x="0" y="0"/>
          <a:ext cx="0" cy="0"/>
          <a:chOff x="0" y="0"/>
          <a:chExt cx="0" cy="0"/>
        </a:xfrm>
      </p:grpSpPr>
      <p:sp>
        <p:nvSpPr>
          <p:cNvPr id="386" name="Google Shape;386;p43"/>
          <p:cNvSpPr/>
          <p:nvPr/>
        </p:nvSpPr>
        <p:spPr>
          <a:xfrm>
            <a:off x="0" y="0"/>
            <a:ext cx="12192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387" name="Google Shape;387;p43"/>
          <p:cNvSpPr txBox="1">
            <a:spLocks noGrp="1"/>
          </p:cNvSpPr>
          <p:nvPr>
            <p:ph type="ctrTitle"/>
          </p:nvPr>
        </p:nvSpPr>
        <p:spPr>
          <a:xfrm>
            <a:off x="6096000" y="1523999"/>
            <a:ext cx="5334000" cy="1986000"/>
          </a:xfrm>
          <a:prstGeom prst="rect">
            <a:avLst/>
          </a:prstGeom>
          <a:noFill/>
          <a:ln>
            <a:noFill/>
          </a:ln>
        </p:spPr>
        <p:txBody>
          <a:bodyPr spcFirstLastPara="1" wrap="square" lIns="91425" tIns="45700" rIns="91425" bIns="45700" anchor="b" anchorCtr="0">
            <a:normAutofit/>
          </a:bodyPr>
          <a:lstStyle/>
          <a:p>
            <a:pPr marL="0" lvl="0" indent="0" algn="r" rtl="0">
              <a:lnSpc>
                <a:spcPct val="90000"/>
              </a:lnSpc>
              <a:spcBef>
                <a:spcPts val="0"/>
              </a:spcBef>
              <a:spcAft>
                <a:spcPts val="0"/>
              </a:spcAft>
              <a:buClr>
                <a:schemeClr val="lt1"/>
              </a:buClr>
              <a:buSzPts val="4400"/>
              <a:buFont typeface="Impact"/>
              <a:buNone/>
            </a:pPr>
            <a:r>
              <a:rPr lang="en-US" sz="4400"/>
              <a:t>Racial Justice in the Child Welfare System:</a:t>
            </a:r>
            <a:endParaRPr/>
          </a:p>
        </p:txBody>
      </p:sp>
      <p:sp>
        <p:nvSpPr>
          <p:cNvPr id="388" name="Google Shape;388;p43"/>
          <p:cNvSpPr txBox="1">
            <a:spLocks noGrp="1"/>
          </p:cNvSpPr>
          <p:nvPr>
            <p:ph type="subTitle" idx="1"/>
          </p:nvPr>
        </p:nvSpPr>
        <p:spPr>
          <a:xfrm>
            <a:off x="6096000" y="3809999"/>
            <a:ext cx="5334000" cy="1986000"/>
          </a:xfrm>
          <a:prstGeom prst="rect">
            <a:avLst/>
          </a:prstGeom>
          <a:noFill/>
          <a:ln>
            <a:noFill/>
          </a:ln>
        </p:spPr>
        <p:txBody>
          <a:bodyPr spcFirstLastPara="1" wrap="square" lIns="91425" tIns="45700" rIns="91425" bIns="45700" anchor="t" anchorCtr="0">
            <a:normAutofit/>
          </a:bodyPr>
          <a:lstStyle/>
          <a:p>
            <a:pPr marL="0" lvl="0" indent="0" algn="r" rtl="0">
              <a:lnSpc>
                <a:spcPct val="90000"/>
              </a:lnSpc>
              <a:spcBef>
                <a:spcPts val="0"/>
              </a:spcBef>
              <a:spcAft>
                <a:spcPts val="0"/>
              </a:spcAft>
              <a:buClr>
                <a:schemeClr val="lt1"/>
              </a:buClr>
              <a:buSzPts val="3600"/>
              <a:buNone/>
            </a:pPr>
            <a:r>
              <a:rPr lang="en-US" sz="3600"/>
              <a:t>Leveraging CPM to build a race equity culture</a:t>
            </a:r>
            <a:endParaRPr/>
          </a:p>
        </p:txBody>
      </p:sp>
      <p:pic>
        <p:nvPicPr>
          <p:cNvPr id="389" name="Google Shape;389;p43" descr="page1image2412319760"/>
          <p:cNvPicPr preferRelativeResize="0"/>
          <p:nvPr/>
        </p:nvPicPr>
        <p:blipFill rotWithShape="1">
          <a:blip r:embed="rId3">
            <a:alphaModFix/>
          </a:blip>
          <a:srcRect b="11229"/>
          <a:stretch/>
        </p:blipFill>
        <p:spPr>
          <a:xfrm>
            <a:off x="762000" y="1888191"/>
            <a:ext cx="4572000" cy="2735567"/>
          </a:xfrm>
          <a:prstGeom prst="rect">
            <a:avLst/>
          </a:prstGeom>
          <a:noFill/>
          <a:ln>
            <a:noFill/>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409;p44"/>
          <p:cNvPicPr preferRelativeResize="0"/>
          <p:nvPr/>
        </p:nvPicPr>
        <p:blipFill>
          <a:blip r:embed="rId2">
            <a:alphaModFix/>
          </a:blip>
          <a:stretch>
            <a:fill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417886461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423FF-BBB8-3646-BEDD-85DEC70E1179}"/>
              </a:ext>
            </a:extLst>
          </p:cNvPr>
          <p:cNvSpPr>
            <a:spLocks noGrp="1"/>
          </p:cNvSpPr>
          <p:nvPr>
            <p:ph type="title"/>
          </p:nvPr>
        </p:nvSpPr>
        <p:spPr/>
        <p:txBody>
          <a:bodyPr/>
          <a:lstStyle/>
          <a:p>
            <a:r>
              <a:rPr lang="en-US" dirty="0"/>
              <a:t>Underlying Assumptions</a:t>
            </a:r>
          </a:p>
        </p:txBody>
      </p:sp>
      <p:sp>
        <p:nvSpPr>
          <p:cNvPr id="3" name="Content Placeholder 2">
            <a:extLst>
              <a:ext uri="{FF2B5EF4-FFF2-40B4-BE49-F238E27FC236}">
                <a16:creationId xmlns:a16="http://schemas.microsoft.com/office/drawing/2014/main" id="{8E0D54DB-A186-2E4E-830A-710AC2F3914E}"/>
              </a:ext>
            </a:extLst>
          </p:cNvPr>
          <p:cNvSpPr>
            <a:spLocks noGrp="1"/>
          </p:cNvSpPr>
          <p:nvPr>
            <p:ph idx="1"/>
          </p:nvPr>
        </p:nvSpPr>
        <p:spPr/>
        <p:txBody>
          <a:bodyPr>
            <a:normAutofit/>
          </a:bodyPr>
          <a:lstStyle/>
          <a:p>
            <a:r>
              <a:rPr lang="en-US" sz="2800" dirty="0"/>
              <a:t>Although race has no basis in biology, racism is real</a:t>
            </a:r>
          </a:p>
          <a:p>
            <a:r>
              <a:rPr lang="en-US" sz="2800" dirty="0"/>
              <a:t>The impacts of racism are pervasive and go beyond direct harm to only people of color</a:t>
            </a:r>
          </a:p>
          <a:p>
            <a:r>
              <a:rPr lang="en-US" sz="2800" dirty="0"/>
              <a:t>Transformation of our system requires elimination of institutional and structural racism</a:t>
            </a:r>
          </a:p>
          <a:p>
            <a:r>
              <a:rPr lang="en-US" sz="2800" dirty="0"/>
              <a:t>The language available to us is insufficient to fully capture the experience and impact of racism</a:t>
            </a:r>
          </a:p>
        </p:txBody>
      </p:sp>
    </p:spTree>
    <p:extLst>
      <p:ext uri="{BB962C8B-B14F-4D97-AF65-F5344CB8AC3E}">
        <p14:creationId xmlns:p14="http://schemas.microsoft.com/office/powerpoint/2010/main" val="187684699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5C91F-EB8D-364E-82BE-D050263176C4}"/>
              </a:ext>
            </a:extLst>
          </p:cNvPr>
          <p:cNvSpPr>
            <a:spLocks noGrp="1"/>
          </p:cNvSpPr>
          <p:nvPr>
            <p:ph type="title"/>
          </p:nvPr>
        </p:nvSpPr>
        <p:spPr/>
        <p:txBody>
          <a:bodyPr/>
          <a:lstStyle/>
          <a:p>
            <a:r>
              <a:rPr lang="en-US" dirty="0"/>
              <a:t>Racism operates at 4 levels</a:t>
            </a:r>
          </a:p>
        </p:txBody>
      </p:sp>
      <p:sp>
        <p:nvSpPr>
          <p:cNvPr id="3" name="Content Placeholder 2">
            <a:extLst>
              <a:ext uri="{FF2B5EF4-FFF2-40B4-BE49-F238E27FC236}">
                <a16:creationId xmlns:a16="http://schemas.microsoft.com/office/drawing/2014/main" id="{00FB3BFA-814D-6949-A8BA-257F7FCA6B57}"/>
              </a:ext>
            </a:extLst>
          </p:cNvPr>
          <p:cNvSpPr>
            <a:spLocks noGrp="1"/>
          </p:cNvSpPr>
          <p:nvPr>
            <p:ph sz="half" idx="1"/>
          </p:nvPr>
        </p:nvSpPr>
        <p:spPr>
          <a:xfrm>
            <a:off x="1371600" y="2011679"/>
            <a:ext cx="4447786" cy="3581401"/>
          </a:xfrm>
        </p:spPr>
        <p:txBody>
          <a:bodyPr>
            <a:normAutofit fontScale="92500" lnSpcReduction="10000"/>
          </a:bodyPr>
          <a:lstStyle/>
          <a:p>
            <a:r>
              <a:rPr lang="en-US" sz="2600" dirty="0"/>
              <a:t>Internalized (Personal)</a:t>
            </a:r>
          </a:p>
          <a:p>
            <a:pPr lvl="1"/>
            <a:r>
              <a:rPr lang="en-US" sz="2200" b="1" dirty="0"/>
              <a:t>Within</a:t>
            </a:r>
            <a:r>
              <a:rPr lang="en-US" sz="2200" dirty="0"/>
              <a:t> individuals</a:t>
            </a:r>
          </a:p>
          <a:p>
            <a:pPr lvl="1"/>
            <a:r>
              <a:rPr lang="en-US" sz="2200" dirty="0"/>
              <a:t>Beliefs &amp; biases, influenced by culture</a:t>
            </a:r>
          </a:p>
          <a:p>
            <a:pPr lvl="1"/>
            <a:r>
              <a:rPr lang="en-US" sz="2200" dirty="0"/>
              <a:t>Internalized oppression / superiority</a:t>
            </a:r>
          </a:p>
          <a:p>
            <a:r>
              <a:rPr lang="en-US" sz="2200" dirty="0"/>
              <a:t>Interpersonal</a:t>
            </a:r>
          </a:p>
          <a:p>
            <a:pPr lvl="1"/>
            <a:r>
              <a:rPr lang="en-US" sz="2200" b="1" dirty="0"/>
              <a:t>Between</a:t>
            </a:r>
            <a:r>
              <a:rPr lang="en-US" sz="2200" dirty="0"/>
              <a:t> individuals</a:t>
            </a:r>
          </a:p>
          <a:p>
            <a:pPr lvl="1"/>
            <a:r>
              <a:rPr lang="en-US" sz="2200" dirty="0"/>
              <a:t>Personal prejudice &amp; intentional bias in action</a:t>
            </a:r>
          </a:p>
        </p:txBody>
      </p:sp>
      <p:sp>
        <p:nvSpPr>
          <p:cNvPr id="4" name="Content Placeholder 3">
            <a:extLst>
              <a:ext uri="{FF2B5EF4-FFF2-40B4-BE49-F238E27FC236}">
                <a16:creationId xmlns:a16="http://schemas.microsoft.com/office/drawing/2014/main" id="{2DB7DECF-FC57-F941-92F5-6837A037F6F8}"/>
              </a:ext>
            </a:extLst>
          </p:cNvPr>
          <p:cNvSpPr>
            <a:spLocks noGrp="1"/>
          </p:cNvSpPr>
          <p:nvPr>
            <p:ph sz="half" idx="2"/>
          </p:nvPr>
        </p:nvSpPr>
        <p:spPr>
          <a:xfrm>
            <a:off x="6525402" y="2011679"/>
            <a:ext cx="4996038" cy="3581401"/>
          </a:xfrm>
        </p:spPr>
        <p:txBody>
          <a:bodyPr>
            <a:normAutofit fontScale="92500" lnSpcReduction="10000"/>
          </a:bodyPr>
          <a:lstStyle/>
          <a:p>
            <a:pPr lvl="0"/>
            <a:r>
              <a:rPr lang="en-US" sz="2600" dirty="0">
                <a:solidFill>
                  <a:srgbClr val="191B0E"/>
                </a:solidFill>
              </a:rPr>
              <a:t>Institutional </a:t>
            </a:r>
          </a:p>
          <a:p>
            <a:pPr lvl="1"/>
            <a:r>
              <a:rPr lang="en-US" sz="2200" dirty="0">
                <a:solidFill>
                  <a:srgbClr val="191B0E"/>
                </a:solidFill>
              </a:rPr>
              <a:t>Within </a:t>
            </a:r>
            <a:r>
              <a:rPr lang="en-US" sz="2200" b="1" dirty="0">
                <a:solidFill>
                  <a:srgbClr val="191B0E"/>
                </a:solidFill>
              </a:rPr>
              <a:t>institutions &amp; systems</a:t>
            </a:r>
          </a:p>
          <a:p>
            <a:pPr lvl="1"/>
            <a:r>
              <a:rPr lang="en-US" sz="2200" dirty="0">
                <a:solidFill>
                  <a:srgbClr val="191B0E"/>
                </a:solidFill>
              </a:rPr>
              <a:t>Policies &amp; practices that maintain discrimination / oppression</a:t>
            </a:r>
          </a:p>
          <a:p>
            <a:pPr lvl="0"/>
            <a:r>
              <a:rPr lang="en-US" sz="2600" dirty="0">
                <a:solidFill>
                  <a:srgbClr val="191B0E"/>
                </a:solidFill>
              </a:rPr>
              <a:t>Structural </a:t>
            </a:r>
          </a:p>
          <a:p>
            <a:pPr lvl="1"/>
            <a:r>
              <a:rPr lang="en-US" sz="2200" b="1" dirty="0">
                <a:solidFill>
                  <a:srgbClr val="191B0E"/>
                </a:solidFill>
              </a:rPr>
              <a:t>Among institutions &amp; across society</a:t>
            </a:r>
            <a:endParaRPr lang="en-US" sz="2200" dirty="0">
              <a:solidFill>
                <a:srgbClr val="191B0E"/>
              </a:solidFill>
            </a:endParaRPr>
          </a:p>
          <a:p>
            <a:pPr lvl="1"/>
            <a:r>
              <a:rPr lang="en-US" sz="2200" dirty="0">
                <a:solidFill>
                  <a:srgbClr val="191B0E"/>
                </a:solidFill>
              </a:rPr>
              <a:t>In human services, collaboration across systems can reinforce racism’s impact</a:t>
            </a:r>
          </a:p>
        </p:txBody>
      </p:sp>
    </p:spTree>
    <p:extLst>
      <p:ext uri="{BB962C8B-B14F-4D97-AF65-F5344CB8AC3E}">
        <p14:creationId xmlns:p14="http://schemas.microsoft.com/office/powerpoint/2010/main" val="192936976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0" y="1557826"/>
            <a:ext cx="3808071" cy="444933"/>
          </a:xfrm>
          <a:prstGeom prst="roundRect">
            <a:avLst/>
          </a:prstGeom>
          <a:solidFill>
            <a:srgbClr val="FF33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lowchart: Alternate Process 5"/>
          <p:cNvSpPr/>
          <p:nvPr/>
        </p:nvSpPr>
        <p:spPr>
          <a:xfrm>
            <a:off x="0" y="1037502"/>
            <a:ext cx="8756073" cy="528061"/>
          </a:xfrm>
          <a:prstGeom prst="flowChartAlternateProcess">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Flowchart: Alternate Process 4"/>
          <p:cNvSpPr/>
          <p:nvPr/>
        </p:nvSpPr>
        <p:spPr>
          <a:xfrm>
            <a:off x="0" y="374073"/>
            <a:ext cx="4918364" cy="746557"/>
          </a:xfrm>
          <a:prstGeom prst="flowChartAlternateProcess">
            <a:avLst/>
          </a:prstGeom>
          <a:solidFill>
            <a:srgbClr val="FF33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501315" y="227010"/>
            <a:ext cx="9123218" cy="1620983"/>
          </a:xfrm>
        </p:spPr>
        <p:txBody>
          <a:bodyPr>
            <a:normAutofit/>
          </a:bodyPr>
          <a:lstStyle/>
          <a:p>
            <a:r>
              <a:rPr lang="en-US" dirty="0" smtClean="0">
                <a:latin typeface="Trebuchet MS" panose="020B0603020202020204" pitchFamily="34" charset="0"/>
              </a:rPr>
              <a:t>Lessons Learned</a:t>
            </a:r>
            <a:r>
              <a:rPr lang="en-US" dirty="0" smtClean="0">
                <a:latin typeface="Carbon Bl" panose="02000506060000020004" pitchFamily="2" charset="0"/>
              </a:rPr>
              <a:t/>
            </a:r>
            <a:br>
              <a:rPr lang="en-US" dirty="0" smtClean="0">
                <a:latin typeface="Carbon Bl" panose="02000506060000020004" pitchFamily="2" charset="0"/>
              </a:rPr>
            </a:br>
            <a:r>
              <a:rPr lang="en-US" sz="3600" dirty="0" smtClean="0">
                <a:latin typeface="Trebuchet MS" panose="020B0603020202020204" pitchFamily="34" charset="0"/>
              </a:rPr>
              <a:t>4 Main Factors Facilitating REI Success</a:t>
            </a:r>
            <a:endParaRPr lang="en-US" sz="3600" dirty="0">
              <a:latin typeface="Trebuchet MS" panose="020B0603020202020204" pitchFamily="34" charset="0"/>
            </a:endParaRPr>
          </a:p>
        </p:txBody>
      </p:sp>
      <p:sp>
        <p:nvSpPr>
          <p:cNvPr id="3" name="Content Placeholder 2"/>
          <p:cNvSpPr>
            <a:spLocks noGrp="1"/>
          </p:cNvSpPr>
          <p:nvPr>
            <p:ph idx="1"/>
          </p:nvPr>
        </p:nvSpPr>
        <p:spPr>
          <a:xfrm>
            <a:off x="715789" y="2494396"/>
            <a:ext cx="10515600" cy="4351338"/>
          </a:xfrm>
        </p:spPr>
        <p:txBody>
          <a:bodyPr>
            <a:normAutofit/>
          </a:bodyPr>
          <a:lstStyle/>
          <a:p>
            <a:pPr marL="0" indent="0">
              <a:buNone/>
            </a:pPr>
            <a:r>
              <a:rPr lang="en-US" sz="4400" b="1" dirty="0" smtClean="0">
                <a:solidFill>
                  <a:srgbClr val="00B0F0"/>
                </a:solidFill>
                <a:effectLst>
                  <a:outerShdw blurRad="38100" dist="38100" dir="2700000" algn="tl">
                    <a:srgbClr val="000000">
                      <a:alpha val="43137"/>
                    </a:srgbClr>
                  </a:outerShdw>
                </a:effectLst>
                <a:latin typeface="Trebuchet MS" panose="020B0603020202020204" pitchFamily="34" charset="0"/>
                <a:ea typeface="Champagne &amp; Limousines" panose="020B0502020202020204" pitchFamily="34" charset="0"/>
              </a:rPr>
              <a:t>1. </a:t>
            </a:r>
            <a:r>
              <a:rPr lang="en-US" dirty="0" smtClean="0">
                <a:latin typeface="Trebuchet MS" panose="020B0603020202020204" pitchFamily="34" charset="0"/>
                <a:ea typeface="Champagne &amp; Limousines" panose="020B0502020202020204" pitchFamily="34" charset="0"/>
              </a:rPr>
              <a:t>Having the commitment and buy-In of leaders throughout the organization and those on the </a:t>
            </a:r>
            <a:br>
              <a:rPr lang="en-US" dirty="0" smtClean="0">
                <a:latin typeface="Trebuchet MS" panose="020B0603020202020204" pitchFamily="34" charset="0"/>
                <a:ea typeface="Champagne &amp; Limousines" panose="020B0502020202020204" pitchFamily="34" charset="0"/>
              </a:rPr>
            </a:br>
            <a:r>
              <a:rPr lang="en-US" dirty="0" smtClean="0">
                <a:latin typeface="Trebuchet MS" panose="020B0603020202020204" pitchFamily="34" charset="0"/>
                <a:ea typeface="Champagne &amp; Limousines" panose="020B0502020202020204" pitchFamily="34" charset="0"/>
              </a:rPr>
              <a:t>front-line).</a:t>
            </a:r>
          </a:p>
          <a:p>
            <a:pPr marL="0" indent="0">
              <a:buNone/>
            </a:pPr>
            <a:r>
              <a:rPr lang="en-US" sz="4400" b="1" dirty="0" smtClean="0">
                <a:solidFill>
                  <a:srgbClr val="00B0F0"/>
                </a:solidFill>
                <a:effectLst>
                  <a:outerShdw blurRad="38100" dist="38100" dir="2700000" algn="tl">
                    <a:srgbClr val="000000">
                      <a:alpha val="43137"/>
                    </a:srgbClr>
                  </a:outerShdw>
                </a:effectLst>
                <a:latin typeface="Trebuchet MS" panose="020B0603020202020204" pitchFamily="34" charset="0"/>
                <a:ea typeface="Champagne &amp; Limousines" panose="020B0502020202020204" pitchFamily="34" charset="0"/>
              </a:rPr>
              <a:t>2. </a:t>
            </a:r>
            <a:r>
              <a:rPr lang="en-US" dirty="0" smtClean="0">
                <a:latin typeface="Trebuchet MS" panose="020B0603020202020204" pitchFamily="34" charset="0"/>
                <a:ea typeface="Champagne &amp; Limousines" panose="020B0502020202020204" pitchFamily="34" charset="0"/>
              </a:rPr>
              <a:t>Being data driven, monitoring and communicating success</a:t>
            </a:r>
          </a:p>
          <a:p>
            <a:pPr marL="0" indent="0">
              <a:buNone/>
            </a:pPr>
            <a:r>
              <a:rPr lang="en-US" sz="4400" b="1" dirty="0" smtClean="0">
                <a:solidFill>
                  <a:srgbClr val="00B0F0"/>
                </a:solidFill>
                <a:effectLst>
                  <a:outerShdw blurRad="38100" dist="38100" dir="2700000" algn="tl">
                    <a:srgbClr val="000000">
                      <a:alpha val="43137"/>
                    </a:srgbClr>
                  </a:outerShdw>
                </a:effectLst>
                <a:latin typeface="Trebuchet MS" panose="020B0603020202020204" pitchFamily="34" charset="0"/>
                <a:ea typeface="Champagne &amp; Limousines" panose="020B0502020202020204" pitchFamily="34" charset="0"/>
              </a:rPr>
              <a:t>3. </a:t>
            </a:r>
            <a:r>
              <a:rPr lang="en-US" dirty="0" smtClean="0">
                <a:latin typeface="Trebuchet MS" panose="020B0603020202020204" pitchFamily="34" charset="0"/>
                <a:ea typeface="Champagne &amp; Limousines" panose="020B0502020202020204" pitchFamily="34" charset="0"/>
              </a:rPr>
              <a:t>Investing in efforts to develop leadership and staff</a:t>
            </a:r>
          </a:p>
          <a:p>
            <a:pPr marL="0" indent="0">
              <a:buNone/>
            </a:pPr>
            <a:r>
              <a:rPr lang="en-US" sz="4400" b="1" dirty="0" smtClean="0">
                <a:solidFill>
                  <a:srgbClr val="00B0F0"/>
                </a:solidFill>
                <a:effectLst>
                  <a:outerShdw blurRad="38100" dist="38100" dir="2700000" algn="tl">
                    <a:srgbClr val="000000">
                      <a:alpha val="43137"/>
                    </a:srgbClr>
                  </a:outerShdw>
                </a:effectLst>
                <a:latin typeface="Trebuchet MS" panose="020B0603020202020204" pitchFamily="34" charset="0"/>
                <a:ea typeface="Champagne &amp; Limousines" panose="020B0502020202020204" pitchFamily="34" charset="0"/>
              </a:rPr>
              <a:t>4. </a:t>
            </a:r>
            <a:r>
              <a:rPr lang="en-US" dirty="0" smtClean="0">
                <a:latin typeface="Trebuchet MS" panose="020B0603020202020204" pitchFamily="34" charset="0"/>
                <a:ea typeface="Champagne &amp; Limousines" panose="020B0502020202020204" pitchFamily="34" charset="0"/>
              </a:rPr>
              <a:t>Partnering with other entities</a:t>
            </a:r>
            <a:endParaRPr lang="en-US" dirty="0">
              <a:latin typeface="Trebuchet MS" panose="020B0603020202020204" pitchFamily="34" charset="0"/>
              <a:ea typeface="Champagne &amp; Limousines" panose="020B0502020202020204" pitchFamily="34" charset="0"/>
            </a:endParaRPr>
          </a:p>
        </p:txBody>
      </p:sp>
      <p:pic>
        <p:nvPicPr>
          <p:cNvPr id="5124" name="Picture 4" descr="Plant Watering Icons - Download Free Vector Icons | Noun Projec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89324" y="4357136"/>
            <a:ext cx="2502676" cy="250267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20861" y="1604811"/>
            <a:ext cx="38766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Trebuchet MS" panose="020B0603020202020204" pitchFamily="34" charset="0"/>
                <a:ea typeface="Champagne &amp; Limousines" panose="020B0502020202020204" pitchFamily="34" charset="0"/>
                <a:cs typeface="+mn-cs"/>
              </a:rPr>
              <a:t>Gary Taylor, CPM Faculty</a:t>
            </a:r>
            <a:endParaRPr kumimoji="0" lang="en-US" sz="2000" b="1" i="0" u="none" strike="noStrike" kern="1200" cap="none" spc="0" normalizeH="0" baseline="0" noProof="0" dirty="0">
              <a:ln>
                <a:noFill/>
              </a:ln>
              <a:solidFill>
                <a:prstClr val="black"/>
              </a:solidFill>
              <a:effectLst/>
              <a:uLnTx/>
              <a:uFillTx/>
              <a:latin typeface="Trebuchet MS" panose="020B0603020202020204" pitchFamily="34" charset="0"/>
              <a:ea typeface="Champagne &amp; Limousines" panose="020B0502020202020204" pitchFamily="34" charset="0"/>
              <a:cs typeface="+mn-cs"/>
            </a:endParaRPr>
          </a:p>
        </p:txBody>
      </p:sp>
    </p:spTree>
    <p:extLst>
      <p:ext uri="{BB962C8B-B14F-4D97-AF65-F5344CB8AC3E}">
        <p14:creationId xmlns:p14="http://schemas.microsoft.com/office/powerpoint/2010/main" val="301163802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25" name="Google Shape;225;p30"/>
          <p:cNvSpPr txBox="1"/>
          <p:nvPr/>
        </p:nvSpPr>
        <p:spPr>
          <a:xfrm>
            <a:off x="381543" y="296493"/>
            <a:ext cx="11987930"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dirty="0">
                <a:solidFill>
                  <a:schemeClr val="dk1"/>
                </a:solidFill>
                <a:latin typeface="Trebuchet MS"/>
                <a:ea typeface="Trebuchet MS"/>
                <a:cs typeface="Trebuchet MS"/>
                <a:sym typeface="Trebuchet MS"/>
              </a:rPr>
              <a:t>Many Cultures, One People </a:t>
            </a:r>
            <a:r>
              <a:rPr lang="en-US" sz="4000" dirty="0" err="1">
                <a:solidFill>
                  <a:schemeClr val="dk1"/>
                </a:solidFill>
                <a:latin typeface="Trebuchet MS"/>
                <a:ea typeface="Trebuchet MS"/>
                <a:cs typeface="Trebuchet MS"/>
                <a:sym typeface="Trebuchet MS"/>
              </a:rPr>
              <a:t>Latinx</a:t>
            </a:r>
            <a:r>
              <a:rPr lang="en-US" sz="4000" dirty="0">
                <a:solidFill>
                  <a:schemeClr val="dk1"/>
                </a:solidFill>
                <a:latin typeface="Trebuchet MS"/>
                <a:ea typeface="Trebuchet MS"/>
                <a:cs typeface="Trebuchet MS"/>
                <a:sym typeface="Trebuchet MS"/>
              </a:rPr>
              <a:t> Workgroup</a:t>
            </a:r>
            <a:endParaRPr sz="4000" dirty="0">
              <a:solidFill>
                <a:schemeClr val="dk1"/>
              </a:solidFill>
              <a:latin typeface="Trebuchet MS"/>
              <a:ea typeface="Trebuchet MS"/>
              <a:cs typeface="Trebuchet MS"/>
              <a:sym typeface="Trebuchet MS"/>
            </a:endParaRPr>
          </a:p>
        </p:txBody>
      </p:sp>
      <p:sp>
        <p:nvSpPr>
          <p:cNvPr id="17" name="Oval 16"/>
          <p:cNvSpPr/>
          <p:nvPr/>
        </p:nvSpPr>
        <p:spPr>
          <a:xfrm>
            <a:off x="9181021" y="1383984"/>
            <a:ext cx="1546556" cy="1549345"/>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w="60325">
            <a:solidFill>
              <a:srgbClr val="FBD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2678715" y="1357698"/>
            <a:ext cx="1587156" cy="1549345"/>
          </a:xfrm>
          <a:prstGeom prst="ellipse">
            <a:avLst/>
          </a:prstGeom>
          <a:blipFill dpi="0" rotWithShape="1">
            <a:blip r:embed="rId4" cstate="print">
              <a:extLst>
                <a:ext uri="{28A0092B-C50C-407E-A947-70E740481C1C}">
                  <a14:useLocalDpi xmlns:a14="http://schemas.microsoft.com/office/drawing/2010/main" val="0"/>
                </a:ext>
              </a:extLst>
            </a:blip>
            <a:srcRect/>
            <a:stretch>
              <a:fillRect/>
            </a:stretch>
          </a:blipFill>
          <a:ln w="60325">
            <a:solidFill>
              <a:srgbClr val="FBD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8323522" y="3131844"/>
            <a:ext cx="1546556" cy="1549345"/>
          </a:xfrm>
          <a:prstGeom prst="ellipse">
            <a:avLst/>
          </a:prstGeom>
          <a:blipFill dpi="0" rotWithShape="1">
            <a:blip r:embed="rId5" cstate="print">
              <a:extLst>
                <a:ext uri="{28A0092B-C50C-407E-A947-70E740481C1C}">
                  <a14:useLocalDpi xmlns:a14="http://schemas.microsoft.com/office/drawing/2010/main" val="0"/>
                </a:ext>
              </a:extLst>
            </a:blip>
            <a:srcRect/>
            <a:stretch>
              <a:fillRect/>
            </a:stretch>
          </a:blipFill>
          <a:ln w="60325">
            <a:solidFill>
              <a:srgbClr val="FBD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6985930" y="1387597"/>
            <a:ext cx="1584669" cy="1598916"/>
          </a:xfrm>
          <a:prstGeom prst="ellipse">
            <a:avLst/>
          </a:prstGeom>
          <a:blipFill dpi="0" rotWithShape="1">
            <a:blip r:embed="rId6" cstate="print">
              <a:extLst>
                <a:ext uri="{28A0092B-C50C-407E-A947-70E740481C1C}">
                  <a14:useLocalDpi xmlns:a14="http://schemas.microsoft.com/office/drawing/2010/main" val="0"/>
                </a:ext>
              </a:extLst>
            </a:blip>
            <a:srcRect/>
            <a:stretch>
              <a:fillRect/>
            </a:stretch>
          </a:blipFill>
          <a:ln w="60325">
            <a:solidFill>
              <a:srgbClr val="FBD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592330" y="1357698"/>
            <a:ext cx="1589474" cy="1549345"/>
          </a:xfrm>
          <a:prstGeom prst="ellipse">
            <a:avLst/>
          </a:prstGeom>
          <a:blipFill dpi="0" rotWithShape="1">
            <a:blip r:embed="rId7" cstate="print">
              <a:extLst>
                <a:ext uri="{28A0092B-C50C-407E-A947-70E740481C1C}">
                  <a14:useLocalDpi xmlns:a14="http://schemas.microsoft.com/office/drawing/2010/main" val="0"/>
                </a:ext>
              </a:extLst>
            </a:blip>
            <a:srcRect/>
            <a:stretch>
              <a:fillRect/>
            </a:stretch>
          </a:blipFill>
          <a:ln w="60325">
            <a:solidFill>
              <a:srgbClr val="FBD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4762782" y="1383984"/>
            <a:ext cx="1612726" cy="1576493"/>
          </a:xfrm>
          <a:prstGeom prst="ellipse">
            <a:avLst/>
          </a:prstGeom>
          <a:blipFill dpi="0" rotWithShape="1">
            <a:blip r:embed="rId8">
              <a:extLst>
                <a:ext uri="{28A0092B-C50C-407E-A947-70E740481C1C}">
                  <a14:useLocalDpi xmlns:a14="http://schemas.microsoft.com/office/drawing/2010/main" val="0"/>
                </a:ext>
              </a:extLst>
            </a:blip>
            <a:srcRect/>
            <a:stretch>
              <a:fillRect/>
            </a:stretch>
          </a:blipFill>
          <a:ln w="60325">
            <a:solidFill>
              <a:srgbClr val="FBD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6021617" y="3131844"/>
            <a:ext cx="1546556" cy="1549345"/>
          </a:xfrm>
          <a:prstGeom prst="ellipse">
            <a:avLst/>
          </a:prstGeom>
          <a:blipFill dpi="0" rotWithShape="1">
            <a:blip r:embed="rId9">
              <a:extLst>
                <a:ext uri="{28A0092B-C50C-407E-A947-70E740481C1C}">
                  <a14:useLocalDpi xmlns:a14="http://schemas.microsoft.com/office/drawing/2010/main" val="0"/>
                </a:ext>
              </a:extLst>
            </a:blip>
            <a:srcRect/>
            <a:stretch>
              <a:fillRect/>
            </a:stretch>
          </a:blipFill>
          <a:ln w="60325">
            <a:solidFill>
              <a:srgbClr val="FBD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3807284" y="3131845"/>
            <a:ext cx="1546556" cy="1549345"/>
          </a:xfrm>
          <a:prstGeom prst="ellipse">
            <a:avLst/>
          </a:prstGeom>
          <a:blipFill dpi="0" rotWithShape="1">
            <a:blip r:embed="rId10">
              <a:extLst>
                <a:ext uri="{28A0092B-C50C-407E-A947-70E740481C1C}">
                  <a14:useLocalDpi xmlns:a14="http://schemas.microsoft.com/office/drawing/2010/main" val="0"/>
                </a:ext>
              </a:extLst>
            </a:blip>
            <a:srcRect/>
            <a:stretch>
              <a:fillRect/>
            </a:stretch>
          </a:blipFill>
          <a:ln w="60325">
            <a:solidFill>
              <a:srgbClr val="FBD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1592951" y="3131846"/>
            <a:ext cx="1546556" cy="1549345"/>
          </a:xfrm>
          <a:prstGeom prst="ellipse">
            <a:avLst/>
          </a:prstGeom>
          <a:blipFill dpi="0" rotWithShape="1">
            <a:blip r:embed="rId11">
              <a:extLst>
                <a:ext uri="{28A0092B-C50C-407E-A947-70E740481C1C}">
                  <a14:useLocalDpi xmlns:a14="http://schemas.microsoft.com/office/drawing/2010/main" val="0"/>
                </a:ext>
              </a:extLst>
            </a:blip>
            <a:srcRect/>
            <a:stretch>
              <a:fillRect/>
            </a:stretch>
          </a:blipFill>
          <a:ln w="60325">
            <a:solidFill>
              <a:srgbClr val="FBD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utoShape 2" descr="My Photo 2021.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Oval 29"/>
          <p:cNvSpPr/>
          <p:nvPr/>
        </p:nvSpPr>
        <p:spPr>
          <a:xfrm>
            <a:off x="543007" y="4905993"/>
            <a:ext cx="1546556" cy="1549345"/>
          </a:xfrm>
          <a:prstGeom prst="ellipse">
            <a:avLst/>
          </a:prstGeom>
          <a:blipFill dpi="0" rotWithShape="1">
            <a:blip r:embed="rId12">
              <a:extLst>
                <a:ext uri="{28A0092B-C50C-407E-A947-70E740481C1C}">
                  <a14:useLocalDpi xmlns:a14="http://schemas.microsoft.com/office/drawing/2010/main" val="0"/>
                </a:ext>
              </a:extLst>
            </a:blip>
            <a:srcRect/>
            <a:stretch>
              <a:fillRect/>
            </a:stretch>
          </a:blipFill>
          <a:ln w="60325">
            <a:solidFill>
              <a:srgbClr val="FBD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2809749" y="4905994"/>
            <a:ext cx="1546556" cy="1549345"/>
          </a:xfrm>
          <a:prstGeom prst="ellipse">
            <a:avLst/>
          </a:prstGeom>
          <a:blipFill dpi="0" rotWithShape="1">
            <a:blip r:embed="rId13">
              <a:extLst>
                <a:ext uri="{28A0092B-C50C-407E-A947-70E740481C1C}">
                  <a14:useLocalDpi xmlns:a14="http://schemas.microsoft.com/office/drawing/2010/main" val="0"/>
                </a:ext>
              </a:extLst>
            </a:blip>
            <a:srcRect/>
            <a:stretch>
              <a:fillRect/>
            </a:stretch>
          </a:blipFill>
          <a:ln w="60325">
            <a:solidFill>
              <a:srgbClr val="FBD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5076491" y="4905994"/>
            <a:ext cx="1546556" cy="1549345"/>
          </a:xfrm>
          <a:prstGeom prst="ellipse">
            <a:avLst/>
          </a:prstGeom>
          <a:blipFill dpi="0" rotWithShape="1">
            <a:blip r:embed="rId14">
              <a:extLst>
                <a:ext uri="{28A0092B-C50C-407E-A947-70E740481C1C}">
                  <a14:useLocalDpi xmlns:a14="http://schemas.microsoft.com/office/drawing/2010/main" val="0"/>
                </a:ext>
              </a:extLst>
            </a:blip>
            <a:srcRect/>
            <a:stretch>
              <a:fillRect/>
            </a:stretch>
          </a:blipFill>
          <a:ln w="60325">
            <a:solidFill>
              <a:srgbClr val="FBD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7250196" y="4905993"/>
            <a:ext cx="1546556" cy="1549345"/>
          </a:xfrm>
          <a:prstGeom prst="ellipse">
            <a:avLst/>
          </a:prstGeom>
          <a:blipFill dpi="0" rotWithShape="1">
            <a:blip r:embed="rId15">
              <a:extLst>
                <a:ext uri="{28A0092B-C50C-407E-A947-70E740481C1C}">
                  <a14:useLocalDpi xmlns:a14="http://schemas.microsoft.com/office/drawing/2010/main" val="0"/>
                </a:ext>
              </a:extLst>
            </a:blip>
            <a:srcRect/>
            <a:stretch>
              <a:fillRect/>
            </a:stretch>
          </a:blipFill>
          <a:ln w="60325">
            <a:solidFill>
              <a:srgbClr val="FBD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647879" y="2960477"/>
            <a:ext cx="1638797" cy="230832"/>
          </a:xfrm>
          <a:prstGeom prst="rect">
            <a:avLst/>
          </a:prstGeom>
          <a:noFill/>
        </p:spPr>
        <p:txBody>
          <a:bodyPr wrap="square" rtlCol="0">
            <a:spAutoFit/>
          </a:bodyPr>
          <a:lstStyle/>
          <a:p>
            <a:r>
              <a:rPr lang="en-US" sz="900" dirty="0" smtClean="0">
                <a:latin typeface="Trebuchet MS" panose="020B0603020202020204" pitchFamily="34" charset="0"/>
              </a:rPr>
              <a:t>Virginia Rondero Hernandez</a:t>
            </a:r>
            <a:endParaRPr lang="en-US" sz="900" dirty="0">
              <a:latin typeface="Trebuchet MS" panose="020B0603020202020204" pitchFamily="34" charset="0"/>
            </a:endParaRPr>
          </a:p>
        </p:txBody>
      </p:sp>
      <p:sp>
        <p:nvSpPr>
          <p:cNvPr id="38" name="TextBox 37"/>
          <p:cNvSpPr txBox="1"/>
          <p:nvPr/>
        </p:nvSpPr>
        <p:spPr>
          <a:xfrm>
            <a:off x="3075457" y="2960477"/>
            <a:ext cx="1638797" cy="230832"/>
          </a:xfrm>
          <a:prstGeom prst="rect">
            <a:avLst/>
          </a:prstGeom>
          <a:noFill/>
        </p:spPr>
        <p:txBody>
          <a:bodyPr wrap="square" rtlCol="0">
            <a:spAutoFit/>
          </a:bodyPr>
          <a:lstStyle/>
          <a:p>
            <a:r>
              <a:rPr lang="en-US" sz="900" dirty="0" smtClean="0">
                <a:latin typeface="Trebuchet MS" panose="020B0603020202020204" pitchFamily="34" charset="0"/>
              </a:rPr>
              <a:t>Barry Johnson</a:t>
            </a:r>
            <a:endParaRPr lang="en-US" sz="900" dirty="0">
              <a:latin typeface="Trebuchet MS" panose="020B0603020202020204" pitchFamily="34" charset="0"/>
            </a:endParaRPr>
          </a:p>
        </p:txBody>
      </p:sp>
      <p:sp>
        <p:nvSpPr>
          <p:cNvPr id="39" name="TextBox 38"/>
          <p:cNvSpPr txBox="1"/>
          <p:nvPr/>
        </p:nvSpPr>
        <p:spPr>
          <a:xfrm>
            <a:off x="5156098" y="2990392"/>
            <a:ext cx="1638797" cy="230832"/>
          </a:xfrm>
          <a:prstGeom prst="rect">
            <a:avLst/>
          </a:prstGeom>
          <a:noFill/>
        </p:spPr>
        <p:txBody>
          <a:bodyPr wrap="square" rtlCol="0">
            <a:spAutoFit/>
          </a:bodyPr>
          <a:lstStyle/>
          <a:p>
            <a:r>
              <a:rPr lang="en-US" sz="900" dirty="0" smtClean="0">
                <a:latin typeface="Trebuchet MS" panose="020B0603020202020204" pitchFamily="34" charset="0"/>
              </a:rPr>
              <a:t>Gary Taylor</a:t>
            </a:r>
            <a:endParaRPr lang="en-US" sz="900" dirty="0">
              <a:latin typeface="Trebuchet MS" panose="020B0603020202020204" pitchFamily="34" charset="0"/>
            </a:endParaRPr>
          </a:p>
        </p:txBody>
      </p:sp>
      <p:sp>
        <p:nvSpPr>
          <p:cNvPr id="40" name="TextBox 39"/>
          <p:cNvSpPr txBox="1"/>
          <p:nvPr/>
        </p:nvSpPr>
        <p:spPr>
          <a:xfrm>
            <a:off x="7416551" y="3012549"/>
            <a:ext cx="1638797" cy="230832"/>
          </a:xfrm>
          <a:prstGeom prst="rect">
            <a:avLst/>
          </a:prstGeom>
          <a:noFill/>
        </p:spPr>
        <p:txBody>
          <a:bodyPr wrap="square" rtlCol="0">
            <a:spAutoFit/>
          </a:bodyPr>
          <a:lstStyle/>
          <a:p>
            <a:r>
              <a:rPr lang="en-US" sz="900" dirty="0" smtClean="0">
                <a:latin typeface="Trebuchet MS" panose="020B0603020202020204" pitchFamily="34" charset="0"/>
              </a:rPr>
              <a:t>Judy Webber</a:t>
            </a:r>
            <a:endParaRPr lang="en-US" sz="900" dirty="0">
              <a:latin typeface="Trebuchet MS" panose="020B0603020202020204" pitchFamily="34" charset="0"/>
            </a:endParaRPr>
          </a:p>
        </p:txBody>
      </p:sp>
      <p:sp>
        <p:nvSpPr>
          <p:cNvPr id="41" name="TextBox 40"/>
          <p:cNvSpPr txBox="1"/>
          <p:nvPr/>
        </p:nvSpPr>
        <p:spPr>
          <a:xfrm>
            <a:off x="9630883" y="3012549"/>
            <a:ext cx="1638797" cy="230832"/>
          </a:xfrm>
          <a:prstGeom prst="rect">
            <a:avLst/>
          </a:prstGeom>
          <a:noFill/>
        </p:spPr>
        <p:txBody>
          <a:bodyPr wrap="square" rtlCol="0">
            <a:spAutoFit/>
          </a:bodyPr>
          <a:lstStyle/>
          <a:p>
            <a:r>
              <a:rPr lang="en-US" sz="900" dirty="0" smtClean="0">
                <a:latin typeface="Trebuchet MS" panose="020B0603020202020204" pitchFamily="34" charset="0"/>
              </a:rPr>
              <a:t>Anita Barbee</a:t>
            </a:r>
            <a:endParaRPr lang="en-US" sz="900" dirty="0">
              <a:latin typeface="Trebuchet MS" panose="020B0603020202020204" pitchFamily="34" charset="0"/>
            </a:endParaRPr>
          </a:p>
        </p:txBody>
      </p:sp>
      <p:sp>
        <p:nvSpPr>
          <p:cNvPr id="42" name="TextBox 41"/>
          <p:cNvSpPr txBox="1"/>
          <p:nvPr/>
        </p:nvSpPr>
        <p:spPr>
          <a:xfrm>
            <a:off x="1897313" y="4701214"/>
            <a:ext cx="1638797" cy="230832"/>
          </a:xfrm>
          <a:prstGeom prst="rect">
            <a:avLst/>
          </a:prstGeom>
          <a:noFill/>
        </p:spPr>
        <p:txBody>
          <a:bodyPr wrap="square" rtlCol="0">
            <a:spAutoFit/>
          </a:bodyPr>
          <a:lstStyle/>
          <a:p>
            <a:r>
              <a:rPr lang="en-US" sz="900" dirty="0" smtClean="0">
                <a:latin typeface="Trebuchet MS" panose="020B0603020202020204" pitchFamily="34" charset="0"/>
              </a:rPr>
              <a:t>Jorge Cabrera</a:t>
            </a:r>
            <a:endParaRPr lang="en-US" sz="900" dirty="0">
              <a:latin typeface="Trebuchet MS" panose="020B0603020202020204" pitchFamily="34" charset="0"/>
            </a:endParaRPr>
          </a:p>
        </p:txBody>
      </p:sp>
      <p:sp>
        <p:nvSpPr>
          <p:cNvPr id="43" name="TextBox 42"/>
          <p:cNvSpPr txBox="1"/>
          <p:nvPr/>
        </p:nvSpPr>
        <p:spPr>
          <a:xfrm>
            <a:off x="4239013" y="4701214"/>
            <a:ext cx="1638797" cy="230832"/>
          </a:xfrm>
          <a:prstGeom prst="rect">
            <a:avLst/>
          </a:prstGeom>
          <a:noFill/>
        </p:spPr>
        <p:txBody>
          <a:bodyPr wrap="square" rtlCol="0">
            <a:spAutoFit/>
          </a:bodyPr>
          <a:lstStyle/>
          <a:p>
            <a:r>
              <a:rPr lang="en-US" sz="900" dirty="0" smtClean="0">
                <a:latin typeface="Trebuchet MS" panose="020B0603020202020204" pitchFamily="34" charset="0"/>
              </a:rPr>
              <a:t>Kate Acosta</a:t>
            </a:r>
            <a:endParaRPr lang="en-US" sz="900" dirty="0">
              <a:latin typeface="Trebuchet MS" panose="020B0603020202020204" pitchFamily="34" charset="0"/>
            </a:endParaRPr>
          </a:p>
        </p:txBody>
      </p:sp>
      <p:sp>
        <p:nvSpPr>
          <p:cNvPr id="44" name="TextBox 43"/>
          <p:cNvSpPr txBox="1"/>
          <p:nvPr/>
        </p:nvSpPr>
        <p:spPr>
          <a:xfrm>
            <a:off x="6336543" y="4701214"/>
            <a:ext cx="1638797" cy="230832"/>
          </a:xfrm>
          <a:prstGeom prst="rect">
            <a:avLst/>
          </a:prstGeom>
          <a:noFill/>
        </p:spPr>
        <p:txBody>
          <a:bodyPr wrap="square" rtlCol="0">
            <a:spAutoFit/>
          </a:bodyPr>
          <a:lstStyle/>
          <a:p>
            <a:r>
              <a:rPr lang="en-US" sz="900" dirty="0" smtClean="0">
                <a:latin typeface="Trebuchet MS" panose="020B0603020202020204" pitchFamily="34" charset="0"/>
              </a:rPr>
              <a:t>Andrea Sobrado </a:t>
            </a:r>
            <a:endParaRPr lang="en-US" sz="900" dirty="0">
              <a:latin typeface="Trebuchet MS" panose="020B0603020202020204" pitchFamily="34" charset="0"/>
            </a:endParaRPr>
          </a:p>
        </p:txBody>
      </p:sp>
      <p:sp>
        <p:nvSpPr>
          <p:cNvPr id="45" name="TextBox 44"/>
          <p:cNvSpPr txBox="1"/>
          <p:nvPr/>
        </p:nvSpPr>
        <p:spPr>
          <a:xfrm>
            <a:off x="926748" y="6508275"/>
            <a:ext cx="1638797" cy="230832"/>
          </a:xfrm>
          <a:prstGeom prst="rect">
            <a:avLst/>
          </a:prstGeom>
          <a:noFill/>
        </p:spPr>
        <p:txBody>
          <a:bodyPr wrap="square" rtlCol="0">
            <a:spAutoFit/>
          </a:bodyPr>
          <a:lstStyle/>
          <a:p>
            <a:r>
              <a:rPr lang="en-US" sz="900" dirty="0" err="1" smtClean="0">
                <a:latin typeface="Trebuchet MS" panose="020B0603020202020204" pitchFamily="34" charset="0"/>
              </a:rPr>
              <a:t>Wanjiru</a:t>
            </a:r>
            <a:r>
              <a:rPr lang="en-US" sz="900" dirty="0" smtClean="0">
                <a:latin typeface="Trebuchet MS" panose="020B0603020202020204" pitchFamily="34" charset="0"/>
              </a:rPr>
              <a:t> Golly</a:t>
            </a:r>
            <a:endParaRPr lang="en-US" sz="900" dirty="0">
              <a:latin typeface="Trebuchet MS" panose="020B0603020202020204" pitchFamily="34" charset="0"/>
            </a:endParaRPr>
          </a:p>
        </p:txBody>
      </p:sp>
      <p:sp>
        <p:nvSpPr>
          <p:cNvPr id="46" name="TextBox 45"/>
          <p:cNvSpPr txBox="1"/>
          <p:nvPr/>
        </p:nvSpPr>
        <p:spPr>
          <a:xfrm>
            <a:off x="8888993" y="4736388"/>
            <a:ext cx="1638797" cy="230832"/>
          </a:xfrm>
          <a:prstGeom prst="rect">
            <a:avLst/>
          </a:prstGeom>
          <a:noFill/>
        </p:spPr>
        <p:txBody>
          <a:bodyPr wrap="square" rtlCol="0">
            <a:spAutoFit/>
          </a:bodyPr>
          <a:lstStyle/>
          <a:p>
            <a:r>
              <a:rPr lang="en-US" sz="900" dirty="0" err="1" smtClean="0">
                <a:latin typeface="Trebuchet MS" panose="020B0603020202020204" pitchFamily="34" charset="0"/>
              </a:rPr>
              <a:t>Javi</a:t>
            </a:r>
            <a:r>
              <a:rPr lang="en-US" sz="900" dirty="0" smtClean="0">
                <a:latin typeface="Trebuchet MS" panose="020B0603020202020204" pitchFamily="34" charset="0"/>
              </a:rPr>
              <a:t> Perez</a:t>
            </a:r>
            <a:endParaRPr lang="en-US" sz="900" dirty="0">
              <a:latin typeface="Trebuchet MS" panose="020B0603020202020204" pitchFamily="34" charset="0"/>
            </a:endParaRPr>
          </a:p>
        </p:txBody>
      </p:sp>
      <p:sp>
        <p:nvSpPr>
          <p:cNvPr id="47" name="TextBox 46"/>
          <p:cNvSpPr txBox="1"/>
          <p:nvPr/>
        </p:nvSpPr>
        <p:spPr>
          <a:xfrm>
            <a:off x="3254544" y="6531315"/>
            <a:ext cx="1638797" cy="230832"/>
          </a:xfrm>
          <a:prstGeom prst="rect">
            <a:avLst/>
          </a:prstGeom>
          <a:noFill/>
        </p:spPr>
        <p:txBody>
          <a:bodyPr wrap="square" rtlCol="0">
            <a:spAutoFit/>
          </a:bodyPr>
          <a:lstStyle/>
          <a:p>
            <a:r>
              <a:rPr lang="en-US" sz="900" dirty="0" smtClean="0">
                <a:latin typeface="Trebuchet MS" panose="020B0603020202020204" pitchFamily="34" charset="0"/>
              </a:rPr>
              <a:t>Amy Rivas</a:t>
            </a:r>
            <a:endParaRPr lang="en-US" sz="900" dirty="0">
              <a:latin typeface="Trebuchet MS" panose="020B0603020202020204" pitchFamily="34" charset="0"/>
            </a:endParaRPr>
          </a:p>
        </p:txBody>
      </p:sp>
      <p:sp>
        <p:nvSpPr>
          <p:cNvPr id="48" name="TextBox 47"/>
          <p:cNvSpPr txBox="1"/>
          <p:nvPr/>
        </p:nvSpPr>
        <p:spPr>
          <a:xfrm>
            <a:off x="5450782" y="6531315"/>
            <a:ext cx="1638797" cy="230832"/>
          </a:xfrm>
          <a:prstGeom prst="rect">
            <a:avLst/>
          </a:prstGeom>
          <a:noFill/>
        </p:spPr>
        <p:txBody>
          <a:bodyPr wrap="square" rtlCol="0">
            <a:spAutoFit/>
          </a:bodyPr>
          <a:lstStyle/>
          <a:p>
            <a:r>
              <a:rPr lang="en-US" sz="900" dirty="0" smtClean="0">
                <a:latin typeface="Trebuchet MS" panose="020B0603020202020204" pitchFamily="34" charset="0"/>
              </a:rPr>
              <a:t>Sylvia </a:t>
            </a:r>
            <a:r>
              <a:rPr lang="en-US" sz="900" dirty="0" err="1" smtClean="0">
                <a:latin typeface="Trebuchet MS" panose="020B0603020202020204" pitchFamily="34" charset="0"/>
              </a:rPr>
              <a:t>Deporto</a:t>
            </a:r>
            <a:endParaRPr lang="en-US" sz="900" dirty="0">
              <a:latin typeface="Trebuchet MS" panose="020B0603020202020204" pitchFamily="34" charset="0"/>
            </a:endParaRPr>
          </a:p>
        </p:txBody>
      </p:sp>
      <p:sp>
        <p:nvSpPr>
          <p:cNvPr id="49" name="TextBox 48"/>
          <p:cNvSpPr txBox="1"/>
          <p:nvPr/>
        </p:nvSpPr>
        <p:spPr>
          <a:xfrm>
            <a:off x="7703744" y="6544701"/>
            <a:ext cx="1638797" cy="230832"/>
          </a:xfrm>
          <a:prstGeom prst="rect">
            <a:avLst/>
          </a:prstGeom>
          <a:noFill/>
        </p:spPr>
        <p:txBody>
          <a:bodyPr wrap="square" rtlCol="0">
            <a:spAutoFit/>
          </a:bodyPr>
          <a:lstStyle/>
          <a:p>
            <a:r>
              <a:rPr lang="en-US" sz="900" dirty="0" smtClean="0">
                <a:latin typeface="Trebuchet MS" panose="020B0603020202020204" pitchFamily="34" charset="0"/>
              </a:rPr>
              <a:t>Eva Ortiz</a:t>
            </a:r>
            <a:endParaRPr lang="en-US" sz="900" dirty="0">
              <a:latin typeface="Trebuchet MS" panose="020B0603020202020204" pitchFamily="34" charset="0"/>
            </a:endParaRPr>
          </a:p>
        </p:txBody>
      </p:sp>
      <p:pic>
        <p:nvPicPr>
          <p:cNvPr id="2052" name="Picture 4" descr="source – Youth Council Next Generation"/>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rot="20028277">
            <a:off x="8845761" y="4831602"/>
            <a:ext cx="3451264" cy="11312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21"/>
                                        </p:tgtEl>
                                        <p:attrNameLst>
                                          <p:attrName>r</p:attrName>
                                        </p:attrNameLst>
                                      </p:cBhvr>
                                    </p:animRot>
                                    <p:animRot by="-240000">
                                      <p:cBhvr>
                                        <p:cTn id="7" dur="200" fill="hold">
                                          <p:stCondLst>
                                            <p:cond delay="200"/>
                                          </p:stCondLst>
                                        </p:cTn>
                                        <p:tgtEl>
                                          <p:spTgt spid="21"/>
                                        </p:tgtEl>
                                        <p:attrNameLst>
                                          <p:attrName>r</p:attrName>
                                        </p:attrNameLst>
                                      </p:cBhvr>
                                    </p:animRot>
                                    <p:animRot by="240000">
                                      <p:cBhvr>
                                        <p:cTn id="8" dur="200" fill="hold">
                                          <p:stCondLst>
                                            <p:cond delay="400"/>
                                          </p:stCondLst>
                                        </p:cTn>
                                        <p:tgtEl>
                                          <p:spTgt spid="21"/>
                                        </p:tgtEl>
                                        <p:attrNameLst>
                                          <p:attrName>r</p:attrName>
                                        </p:attrNameLst>
                                      </p:cBhvr>
                                    </p:animRot>
                                    <p:animRot by="-240000">
                                      <p:cBhvr>
                                        <p:cTn id="9" dur="200" fill="hold">
                                          <p:stCondLst>
                                            <p:cond delay="600"/>
                                          </p:stCondLst>
                                        </p:cTn>
                                        <p:tgtEl>
                                          <p:spTgt spid="21"/>
                                        </p:tgtEl>
                                        <p:attrNameLst>
                                          <p:attrName>r</p:attrName>
                                        </p:attrNameLst>
                                      </p:cBhvr>
                                    </p:animRot>
                                    <p:animRot by="120000">
                                      <p:cBhvr>
                                        <p:cTn id="10" dur="200" fill="hold">
                                          <p:stCondLst>
                                            <p:cond delay="800"/>
                                          </p:stCondLst>
                                        </p:cTn>
                                        <p:tgtEl>
                                          <p:spTgt spid="21"/>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18"/>
                                        </p:tgtEl>
                                        <p:attrNameLst>
                                          <p:attrName>r</p:attrName>
                                        </p:attrNameLst>
                                      </p:cBhvr>
                                    </p:animRot>
                                    <p:animRot by="-240000">
                                      <p:cBhvr>
                                        <p:cTn id="13" dur="200" fill="hold">
                                          <p:stCondLst>
                                            <p:cond delay="200"/>
                                          </p:stCondLst>
                                        </p:cTn>
                                        <p:tgtEl>
                                          <p:spTgt spid="18"/>
                                        </p:tgtEl>
                                        <p:attrNameLst>
                                          <p:attrName>r</p:attrName>
                                        </p:attrNameLst>
                                      </p:cBhvr>
                                    </p:animRot>
                                    <p:animRot by="240000">
                                      <p:cBhvr>
                                        <p:cTn id="14" dur="200" fill="hold">
                                          <p:stCondLst>
                                            <p:cond delay="400"/>
                                          </p:stCondLst>
                                        </p:cTn>
                                        <p:tgtEl>
                                          <p:spTgt spid="18"/>
                                        </p:tgtEl>
                                        <p:attrNameLst>
                                          <p:attrName>r</p:attrName>
                                        </p:attrNameLst>
                                      </p:cBhvr>
                                    </p:animRot>
                                    <p:animRot by="-240000">
                                      <p:cBhvr>
                                        <p:cTn id="15" dur="200" fill="hold">
                                          <p:stCondLst>
                                            <p:cond delay="600"/>
                                          </p:stCondLst>
                                        </p:cTn>
                                        <p:tgtEl>
                                          <p:spTgt spid="18"/>
                                        </p:tgtEl>
                                        <p:attrNameLst>
                                          <p:attrName>r</p:attrName>
                                        </p:attrNameLst>
                                      </p:cBhvr>
                                    </p:animRot>
                                    <p:animRot by="120000">
                                      <p:cBhvr>
                                        <p:cTn id="16" dur="200" fill="hold">
                                          <p:stCondLst>
                                            <p:cond delay="800"/>
                                          </p:stCondLst>
                                        </p:cTn>
                                        <p:tgtEl>
                                          <p:spTgt spid="18"/>
                                        </p:tgtEl>
                                        <p:attrNameLst>
                                          <p:attrName>r</p:attrName>
                                        </p:attrNameLst>
                                      </p:cBhvr>
                                    </p:animRot>
                                  </p:childTnLst>
                                </p:cTn>
                              </p:par>
                              <p:par>
                                <p:cTn id="17" presetID="32" presetClass="emph" presetSubtype="0" fill="hold" grpId="0" nodeType="withEffect">
                                  <p:stCondLst>
                                    <p:cond delay="0"/>
                                  </p:stCondLst>
                                  <p:childTnLst>
                                    <p:animRot by="120000">
                                      <p:cBhvr>
                                        <p:cTn id="18" dur="100" fill="hold">
                                          <p:stCondLst>
                                            <p:cond delay="0"/>
                                          </p:stCondLst>
                                        </p:cTn>
                                        <p:tgtEl>
                                          <p:spTgt spid="22"/>
                                        </p:tgtEl>
                                        <p:attrNameLst>
                                          <p:attrName>r</p:attrName>
                                        </p:attrNameLst>
                                      </p:cBhvr>
                                    </p:animRot>
                                    <p:animRot by="-240000">
                                      <p:cBhvr>
                                        <p:cTn id="19" dur="200" fill="hold">
                                          <p:stCondLst>
                                            <p:cond delay="200"/>
                                          </p:stCondLst>
                                        </p:cTn>
                                        <p:tgtEl>
                                          <p:spTgt spid="22"/>
                                        </p:tgtEl>
                                        <p:attrNameLst>
                                          <p:attrName>r</p:attrName>
                                        </p:attrNameLst>
                                      </p:cBhvr>
                                    </p:animRot>
                                    <p:animRot by="240000">
                                      <p:cBhvr>
                                        <p:cTn id="20" dur="200" fill="hold">
                                          <p:stCondLst>
                                            <p:cond delay="400"/>
                                          </p:stCondLst>
                                        </p:cTn>
                                        <p:tgtEl>
                                          <p:spTgt spid="22"/>
                                        </p:tgtEl>
                                        <p:attrNameLst>
                                          <p:attrName>r</p:attrName>
                                        </p:attrNameLst>
                                      </p:cBhvr>
                                    </p:animRot>
                                    <p:animRot by="-240000">
                                      <p:cBhvr>
                                        <p:cTn id="21" dur="200" fill="hold">
                                          <p:stCondLst>
                                            <p:cond delay="600"/>
                                          </p:stCondLst>
                                        </p:cTn>
                                        <p:tgtEl>
                                          <p:spTgt spid="22"/>
                                        </p:tgtEl>
                                        <p:attrNameLst>
                                          <p:attrName>r</p:attrName>
                                        </p:attrNameLst>
                                      </p:cBhvr>
                                    </p:animRot>
                                    <p:animRot by="120000">
                                      <p:cBhvr>
                                        <p:cTn id="22" dur="200" fill="hold">
                                          <p:stCondLst>
                                            <p:cond delay="800"/>
                                          </p:stCondLst>
                                        </p:cTn>
                                        <p:tgtEl>
                                          <p:spTgt spid="22"/>
                                        </p:tgtEl>
                                        <p:attrNameLst>
                                          <p:attrName>r</p:attrName>
                                        </p:attrNameLst>
                                      </p:cBhvr>
                                    </p:animRot>
                                  </p:childTnLst>
                                </p:cTn>
                              </p:par>
                              <p:par>
                                <p:cTn id="23" presetID="32" presetClass="emph" presetSubtype="0" fill="hold" grpId="0" nodeType="withEffect">
                                  <p:stCondLst>
                                    <p:cond delay="0"/>
                                  </p:stCondLst>
                                  <p:childTnLst>
                                    <p:animRot by="120000">
                                      <p:cBhvr>
                                        <p:cTn id="24" dur="100" fill="hold">
                                          <p:stCondLst>
                                            <p:cond delay="0"/>
                                          </p:stCondLst>
                                        </p:cTn>
                                        <p:tgtEl>
                                          <p:spTgt spid="20"/>
                                        </p:tgtEl>
                                        <p:attrNameLst>
                                          <p:attrName>r</p:attrName>
                                        </p:attrNameLst>
                                      </p:cBhvr>
                                    </p:animRot>
                                    <p:animRot by="-240000">
                                      <p:cBhvr>
                                        <p:cTn id="25" dur="200" fill="hold">
                                          <p:stCondLst>
                                            <p:cond delay="200"/>
                                          </p:stCondLst>
                                        </p:cTn>
                                        <p:tgtEl>
                                          <p:spTgt spid="20"/>
                                        </p:tgtEl>
                                        <p:attrNameLst>
                                          <p:attrName>r</p:attrName>
                                        </p:attrNameLst>
                                      </p:cBhvr>
                                    </p:animRot>
                                    <p:animRot by="240000">
                                      <p:cBhvr>
                                        <p:cTn id="26" dur="200" fill="hold">
                                          <p:stCondLst>
                                            <p:cond delay="400"/>
                                          </p:stCondLst>
                                        </p:cTn>
                                        <p:tgtEl>
                                          <p:spTgt spid="20"/>
                                        </p:tgtEl>
                                        <p:attrNameLst>
                                          <p:attrName>r</p:attrName>
                                        </p:attrNameLst>
                                      </p:cBhvr>
                                    </p:animRot>
                                    <p:animRot by="-240000">
                                      <p:cBhvr>
                                        <p:cTn id="27" dur="200" fill="hold">
                                          <p:stCondLst>
                                            <p:cond delay="600"/>
                                          </p:stCondLst>
                                        </p:cTn>
                                        <p:tgtEl>
                                          <p:spTgt spid="20"/>
                                        </p:tgtEl>
                                        <p:attrNameLst>
                                          <p:attrName>r</p:attrName>
                                        </p:attrNameLst>
                                      </p:cBhvr>
                                    </p:animRot>
                                    <p:animRot by="120000">
                                      <p:cBhvr>
                                        <p:cTn id="28" dur="200" fill="hold">
                                          <p:stCondLst>
                                            <p:cond delay="800"/>
                                          </p:stCondLst>
                                        </p:cTn>
                                        <p:tgtEl>
                                          <p:spTgt spid="20"/>
                                        </p:tgtEl>
                                        <p:attrNameLst>
                                          <p:attrName>r</p:attrName>
                                        </p:attrNameLst>
                                      </p:cBhvr>
                                    </p:animRot>
                                  </p:childTnLst>
                                </p:cTn>
                              </p:par>
                              <p:par>
                                <p:cTn id="29" presetID="32" presetClass="emph" presetSubtype="0" fill="hold" grpId="0" nodeType="withEffect">
                                  <p:stCondLst>
                                    <p:cond delay="0"/>
                                  </p:stCondLst>
                                  <p:childTnLst>
                                    <p:animRot by="120000">
                                      <p:cBhvr>
                                        <p:cTn id="30" dur="100" fill="hold">
                                          <p:stCondLst>
                                            <p:cond delay="0"/>
                                          </p:stCondLst>
                                        </p:cTn>
                                        <p:tgtEl>
                                          <p:spTgt spid="17"/>
                                        </p:tgtEl>
                                        <p:attrNameLst>
                                          <p:attrName>r</p:attrName>
                                        </p:attrNameLst>
                                      </p:cBhvr>
                                    </p:animRot>
                                    <p:animRot by="-240000">
                                      <p:cBhvr>
                                        <p:cTn id="31" dur="200" fill="hold">
                                          <p:stCondLst>
                                            <p:cond delay="200"/>
                                          </p:stCondLst>
                                        </p:cTn>
                                        <p:tgtEl>
                                          <p:spTgt spid="17"/>
                                        </p:tgtEl>
                                        <p:attrNameLst>
                                          <p:attrName>r</p:attrName>
                                        </p:attrNameLst>
                                      </p:cBhvr>
                                    </p:animRot>
                                    <p:animRot by="240000">
                                      <p:cBhvr>
                                        <p:cTn id="32" dur="200" fill="hold">
                                          <p:stCondLst>
                                            <p:cond delay="400"/>
                                          </p:stCondLst>
                                        </p:cTn>
                                        <p:tgtEl>
                                          <p:spTgt spid="17"/>
                                        </p:tgtEl>
                                        <p:attrNameLst>
                                          <p:attrName>r</p:attrName>
                                        </p:attrNameLst>
                                      </p:cBhvr>
                                    </p:animRot>
                                    <p:animRot by="-240000">
                                      <p:cBhvr>
                                        <p:cTn id="33" dur="200" fill="hold">
                                          <p:stCondLst>
                                            <p:cond delay="600"/>
                                          </p:stCondLst>
                                        </p:cTn>
                                        <p:tgtEl>
                                          <p:spTgt spid="17"/>
                                        </p:tgtEl>
                                        <p:attrNameLst>
                                          <p:attrName>r</p:attrName>
                                        </p:attrNameLst>
                                      </p:cBhvr>
                                    </p:animRot>
                                    <p:animRot by="120000">
                                      <p:cBhvr>
                                        <p:cTn id="34" dur="200" fill="hold">
                                          <p:stCondLst>
                                            <p:cond delay="800"/>
                                          </p:stCondLst>
                                        </p:cTn>
                                        <p:tgtEl>
                                          <p:spTgt spid="17"/>
                                        </p:tgtEl>
                                        <p:attrNameLst>
                                          <p:attrName>r</p:attrName>
                                        </p:attrNameLst>
                                      </p:cBhvr>
                                    </p:animRot>
                                  </p:childTnLst>
                                </p:cTn>
                              </p:par>
                              <p:par>
                                <p:cTn id="35" presetID="32" presetClass="emph" presetSubtype="0" fill="hold" grpId="0" nodeType="withEffect">
                                  <p:stCondLst>
                                    <p:cond delay="0"/>
                                  </p:stCondLst>
                                  <p:childTnLst>
                                    <p:animRot by="120000">
                                      <p:cBhvr>
                                        <p:cTn id="36" dur="100" fill="hold">
                                          <p:stCondLst>
                                            <p:cond delay="0"/>
                                          </p:stCondLst>
                                        </p:cTn>
                                        <p:tgtEl>
                                          <p:spTgt spid="27"/>
                                        </p:tgtEl>
                                        <p:attrNameLst>
                                          <p:attrName>r</p:attrName>
                                        </p:attrNameLst>
                                      </p:cBhvr>
                                    </p:animRot>
                                    <p:animRot by="-240000">
                                      <p:cBhvr>
                                        <p:cTn id="37" dur="200" fill="hold">
                                          <p:stCondLst>
                                            <p:cond delay="200"/>
                                          </p:stCondLst>
                                        </p:cTn>
                                        <p:tgtEl>
                                          <p:spTgt spid="27"/>
                                        </p:tgtEl>
                                        <p:attrNameLst>
                                          <p:attrName>r</p:attrName>
                                        </p:attrNameLst>
                                      </p:cBhvr>
                                    </p:animRot>
                                    <p:animRot by="240000">
                                      <p:cBhvr>
                                        <p:cTn id="38" dur="200" fill="hold">
                                          <p:stCondLst>
                                            <p:cond delay="400"/>
                                          </p:stCondLst>
                                        </p:cTn>
                                        <p:tgtEl>
                                          <p:spTgt spid="27"/>
                                        </p:tgtEl>
                                        <p:attrNameLst>
                                          <p:attrName>r</p:attrName>
                                        </p:attrNameLst>
                                      </p:cBhvr>
                                    </p:animRot>
                                    <p:animRot by="-240000">
                                      <p:cBhvr>
                                        <p:cTn id="39" dur="200" fill="hold">
                                          <p:stCondLst>
                                            <p:cond delay="600"/>
                                          </p:stCondLst>
                                        </p:cTn>
                                        <p:tgtEl>
                                          <p:spTgt spid="27"/>
                                        </p:tgtEl>
                                        <p:attrNameLst>
                                          <p:attrName>r</p:attrName>
                                        </p:attrNameLst>
                                      </p:cBhvr>
                                    </p:animRot>
                                    <p:animRot by="120000">
                                      <p:cBhvr>
                                        <p:cTn id="40" dur="200" fill="hold">
                                          <p:stCondLst>
                                            <p:cond delay="800"/>
                                          </p:stCondLst>
                                        </p:cTn>
                                        <p:tgtEl>
                                          <p:spTgt spid="27"/>
                                        </p:tgtEl>
                                        <p:attrNameLst>
                                          <p:attrName>r</p:attrName>
                                        </p:attrNameLst>
                                      </p:cBhvr>
                                    </p:animRot>
                                  </p:childTnLst>
                                </p:cTn>
                              </p:par>
                              <p:par>
                                <p:cTn id="41" presetID="32" presetClass="emph" presetSubtype="0" fill="hold" grpId="0" nodeType="withEffect">
                                  <p:stCondLst>
                                    <p:cond delay="0"/>
                                  </p:stCondLst>
                                  <p:childTnLst>
                                    <p:animRot by="120000">
                                      <p:cBhvr>
                                        <p:cTn id="42" dur="100" fill="hold">
                                          <p:stCondLst>
                                            <p:cond delay="0"/>
                                          </p:stCondLst>
                                        </p:cTn>
                                        <p:tgtEl>
                                          <p:spTgt spid="25"/>
                                        </p:tgtEl>
                                        <p:attrNameLst>
                                          <p:attrName>r</p:attrName>
                                        </p:attrNameLst>
                                      </p:cBhvr>
                                    </p:animRot>
                                    <p:animRot by="-240000">
                                      <p:cBhvr>
                                        <p:cTn id="43" dur="200" fill="hold">
                                          <p:stCondLst>
                                            <p:cond delay="200"/>
                                          </p:stCondLst>
                                        </p:cTn>
                                        <p:tgtEl>
                                          <p:spTgt spid="25"/>
                                        </p:tgtEl>
                                        <p:attrNameLst>
                                          <p:attrName>r</p:attrName>
                                        </p:attrNameLst>
                                      </p:cBhvr>
                                    </p:animRot>
                                    <p:animRot by="240000">
                                      <p:cBhvr>
                                        <p:cTn id="44" dur="200" fill="hold">
                                          <p:stCondLst>
                                            <p:cond delay="400"/>
                                          </p:stCondLst>
                                        </p:cTn>
                                        <p:tgtEl>
                                          <p:spTgt spid="25"/>
                                        </p:tgtEl>
                                        <p:attrNameLst>
                                          <p:attrName>r</p:attrName>
                                        </p:attrNameLst>
                                      </p:cBhvr>
                                    </p:animRot>
                                    <p:animRot by="-240000">
                                      <p:cBhvr>
                                        <p:cTn id="45" dur="200" fill="hold">
                                          <p:stCondLst>
                                            <p:cond delay="600"/>
                                          </p:stCondLst>
                                        </p:cTn>
                                        <p:tgtEl>
                                          <p:spTgt spid="25"/>
                                        </p:tgtEl>
                                        <p:attrNameLst>
                                          <p:attrName>r</p:attrName>
                                        </p:attrNameLst>
                                      </p:cBhvr>
                                    </p:animRot>
                                    <p:animRot by="120000">
                                      <p:cBhvr>
                                        <p:cTn id="46" dur="200" fill="hold">
                                          <p:stCondLst>
                                            <p:cond delay="800"/>
                                          </p:stCondLst>
                                        </p:cTn>
                                        <p:tgtEl>
                                          <p:spTgt spid="25"/>
                                        </p:tgtEl>
                                        <p:attrNameLst>
                                          <p:attrName>r</p:attrName>
                                        </p:attrNameLst>
                                      </p:cBhvr>
                                    </p:animRot>
                                  </p:childTnLst>
                                </p:cTn>
                              </p:par>
                              <p:par>
                                <p:cTn id="47" presetID="32" presetClass="emph" presetSubtype="0" fill="hold" grpId="0" nodeType="withEffect">
                                  <p:stCondLst>
                                    <p:cond delay="0"/>
                                  </p:stCondLst>
                                  <p:childTnLst>
                                    <p:animRot by="120000">
                                      <p:cBhvr>
                                        <p:cTn id="48" dur="100" fill="hold">
                                          <p:stCondLst>
                                            <p:cond delay="0"/>
                                          </p:stCondLst>
                                        </p:cTn>
                                        <p:tgtEl>
                                          <p:spTgt spid="23"/>
                                        </p:tgtEl>
                                        <p:attrNameLst>
                                          <p:attrName>r</p:attrName>
                                        </p:attrNameLst>
                                      </p:cBhvr>
                                    </p:animRot>
                                    <p:animRot by="-240000">
                                      <p:cBhvr>
                                        <p:cTn id="49" dur="200" fill="hold">
                                          <p:stCondLst>
                                            <p:cond delay="200"/>
                                          </p:stCondLst>
                                        </p:cTn>
                                        <p:tgtEl>
                                          <p:spTgt spid="23"/>
                                        </p:tgtEl>
                                        <p:attrNameLst>
                                          <p:attrName>r</p:attrName>
                                        </p:attrNameLst>
                                      </p:cBhvr>
                                    </p:animRot>
                                    <p:animRot by="240000">
                                      <p:cBhvr>
                                        <p:cTn id="50" dur="200" fill="hold">
                                          <p:stCondLst>
                                            <p:cond delay="400"/>
                                          </p:stCondLst>
                                        </p:cTn>
                                        <p:tgtEl>
                                          <p:spTgt spid="23"/>
                                        </p:tgtEl>
                                        <p:attrNameLst>
                                          <p:attrName>r</p:attrName>
                                        </p:attrNameLst>
                                      </p:cBhvr>
                                    </p:animRot>
                                    <p:animRot by="-240000">
                                      <p:cBhvr>
                                        <p:cTn id="51" dur="200" fill="hold">
                                          <p:stCondLst>
                                            <p:cond delay="600"/>
                                          </p:stCondLst>
                                        </p:cTn>
                                        <p:tgtEl>
                                          <p:spTgt spid="23"/>
                                        </p:tgtEl>
                                        <p:attrNameLst>
                                          <p:attrName>r</p:attrName>
                                        </p:attrNameLst>
                                      </p:cBhvr>
                                    </p:animRot>
                                    <p:animRot by="120000">
                                      <p:cBhvr>
                                        <p:cTn id="52" dur="200" fill="hold">
                                          <p:stCondLst>
                                            <p:cond delay="800"/>
                                          </p:stCondLst>
                                        </p:cTn>
                                        <p:tgtEl>
                                          <p:spTgt spid="23"/>
                                        </p:tgtEl>
                                        <p:attrNameLst>
                                          <p:attrName>r</p:attrName>
                                        </p:attrNameLst>
                                      </p:cBhvr>
                                    </p:animRot>
                                  </p:childTnLst>
                                </p:cTn>
                              </p:par>
                              <p:par>
                                <p:cTn id="53" presetID="32" presetClass="emph" presetSubtype="0" fill="hold" grpId="0" nodeType="withEffect">
                                  <p:stCondLst>
                                    <p:cond delay="0"/>
                                  </p:stCondLst>
                                  <p:childTnLst>
                                    <p:animRot by="120000">
                                      <p:cBhvr>
                                        <p:cTn id="54" dur="100" fill="hold">
                                          <p:stCondLst>
                                            <p:cond delay="0"/>
                                          </p:stCondLst>
                                        </p:cTn>
                                        <p:tgtEl>
                                          <p:spTgt spid="19"/>
                                        </p:tgtEl>
                                        <p:attrNameLst>
                                          <p:attrName>r</p:attrName>
                                        </p:attrNameLst>
                                      </p:cBhvr>
                                    </p:animRot>
                                    <p:animRot by="-240000">
                                      <p:cBhvr>
                                        <p:cTn id="55" dur="200" fill="hold">
                                          <p:stCondLst>
                                            <p:cond delay="200"/>
                                          </p:stCondLst>
                                        </p:cTn>
                                        <p:tgtEl>
                                          <p:spTgt spid="19"/>
                                        </p:tgtEl>
                                        <p:attrNameLst>
                                          <p:attrName>r</p:attrName>
                                        </p:attrNameLst>
                                      </p:cBhvr>
                                    </p:animRot>
                                    <p:animRot by="240000">
                                      <p:cBhvr>
                                        <p:cTn id="56" dur="200" fill="hold">
                                          <p:stCondLst>
                                            <p:cond delay="400"/>
                                          </p:stCondLst>
                                        </p:cTn>
                                        <p:tgtEl>
                                          <p:spTgt spid="19"/>
                                        </p:tgtEl>
                                        <p:attrNameLst>
                                          <p:attrName>r</p:attrName>
                                        </p:attrNameLst>
                                      </p:cBhvr>
                                    </p:animRot>
                                    <p:animRot by="-240000">
                                      <p:cBhvr>
                                        <p:cTn id="57" dur="200" fill="hold">
                                          <p:stCondLst>
                                            <p:cond delay="600"/>
                                          </p:stCondLst>
                                        </p:cTn>
                                        <p:tgtEl>
                                          <p:spTgt spid="19"/>
                                        </p:tgtEl>
                                        <p:attrNameLst>
                                          <p:attrName>r</p:attrName>
                                        </p:attrNameLst>
                                      </p:cBhvr>
                                    </p:animRot>
                                    <p:animRot by="120000">
                                      <p:cBhvr>
                                        <p:cTn id="58" dur="200" fill="hold">
                                          <p:stCondLst>
                                            <p:cond delay="800"/>
                                          </p:stCondLst>
                                        </p:cTn>
                                        <p:tgtEl>
                                          <p:spTgt spid="19"/>
                                        </p:tgtEl>
                                        <p:attrNameLst>
                                          <p:attrName>r</p:attrName>
                                        </p:attrNameLst>
                                      </p:cBhvr>
                                    </p:animRot>
                                  </p:childTnLst>
                                </p:cTn>
                              </p:par>
                              <p:par>
                                <p:cTn id="59" presetID="32" presetClass="emph" presetSubtype="0" fill="hold" grpId="0" nodeType="withEffect">
                                  <p:stCondLst>
                                    <p:cond delay="0"/>
                                  </p:stCondLst>
                                  <p:childTnLst>
                                    <p:animRot by="120000">
                                      <p:cBhvr>
                                        <p:cTn id="60" dur="100" fill="hold">
                                          <p:stCondLst>
                                            <p:cond delay="0"/>
                                          </p:stCondLst>
                                        </p:cTn>
                                        <p:tgtEl>
                                          <p:spTgt spid="30"/>
                                        </p:tgtEl>
                                        <p:attrNameLst>
                                          <p:attrName>r</p:attrName>
                                        </p:attrNameLst>
                                      </p:cBhvr>
                                    </p:animRot>
                                    <p:animRot by="-240000">
                                      <p:cBhvr>
                                        <p:cTn id="61" dur="200" fill="hold">
                                          <p:stCondLst>
                                            <p:cond delay="200"/>
                                          </p:stCondLst>
                                        </p:cTn>
                                        <p:tgtEl>
                                          <p:spTgt spid="30"/>
                                        </p:tgtEl>
                                        <p:attrNameLst>
                                          <p:attrName>r</p:attrName>
                                        </p:attrNameLst>
                                      </p:cBhvr>
                                    </p:animRot>
                                    <p:animRot by="240000">
                                      <p:cBhvr>
                                        <p:cTn id="62" dur="200" fill="hold">
                                          <p:stCondLst>
                                            <p:cond delay="400"/>
                                          </p:stCondLst>
                                        </p:cTn>
                                        <p:tgtEl>
                                          <p:spTgt spid="30"/>
                                        </p:tgtEl>
                                        <p:attrNameLst>
                                          <p:attrName>r</p:attrName>
                                        </p:attrNameLst>
                                      </p:cBhvr>
                                    </p:animRot>
                                    <p:animRot by="-240000">
                                      <p:cBhvr>
                                        <p:cTn id="63" dur="200" fill="hold">
                                          <p:stCondLst>
                                            <p:cond delay="600"/>
                                          </p:stCondLst>
                                        </p:cTn>
                                        <p:tgtEl>
                                          <p:spTgt spid="30"/>
                                        </p:tgtEl>
                                        <p:attrNameLst>
                                          <p:attrName>r</p:attrName>
                                        </p:attrNameLst>
                                      </p:cBhvr>
                                    </p:animRot>
                                    <p:animRot by="120000">
                                      <p:cBhvr>
                                        <p:cTn id="64" dur="200" fill="hold">
                                          <p:stCondLst>
                                            <p:cond delay="800"/>
                                          </p:stCondLst>
                                        </p:cTn>
                                        <p:tgtEl>
                                          <p:spTgt spid="30"/>
                                        </p:tgtEl>
                                        <p:attrNameLst>
                                          <p:attrName>r</p:attrName>
                                        </p:attrNameLst>
                                      </p:cBhvr>
                                    </p:animRot>
                                  </p:childTnLst>
                                </p:cTn>
                              </p:par>
                              <p:par>
                                <p:cTn id="65" presetID="32" presetClass="emph" presetSubtype="0" fill="hold" grpId="0" nodeType="withEffect">
                                  <p:stCondLst>
                                    <p:cond delay="0"/>
                                  </p:stCondLst>
                                  <p:childTnLst>
                                    <p:animRot by="120000">
                                      <p:cBhvr>
                                        <p:cTn id="66" dur="100" fill="hold">
                                          <p:stCondLst>
                                            <p:cond delay="0"/>
                                          </p:stCondLst>
                                        </p:cTn>
                                        <p:tgtEl>
                                          <p:spTgt spid="31"/>
                                        </p:tgtEl>
                                        <p:attrNameLst>
                                          <p:attrName>r</p:attrName>
                                        </p:attrNameLst>
                                      </p:cBhvr>
                                    </p:animRot>
                                    <p:animRot by="-240000">
                                      <p:cBhvr>
                                        <p:cTn id="67" dur="200" fill="hold">
                                          <p:stCondLst>
                                            <p:cond delay="200"/>
                                          </p:stCondLst>
                                        </p:cTn>
                                        <p:tgtEl>
                                          <p:spTgt spid="31"/>
                                        </p:tgtEl>
                                        <p:attrNameLst>
                                          <p:attrName>r</p:attrName>
                                        </p:attrNameLst>
                                      </p:cBhvr>
                                    </p:animRot>
                                    <p:animRot by="240000">
                                      <p:cBhvr>
                                        <p:cTn id="68" dur="200" fill="hold">
                                          <p:stCondLst>
                                            <p:cond delay="400"/>
                                          </p:stCondLst>
                                        </p:cTn>
                                        <p:tgtEl>
                                          <p:spTgt spid="31"/>
                                        </p:tgtEl>
                                        <p:attrNameLst>
                                          <p:attrName>r</p:attrName>
                                        </p:attrNameLst>
                                      </p:cBhvr>
                                    </p:animRot>
                                    <p:animRot by="-240000">
                                      <p:cBhvr>
                                        <p:cTn id="69" dur="200" fill="hold">
                                          <p:stCondLst>
                                            <p:cond delay="600"/>
                                          </p:stCondLst>
                                        </p:cTn>
                                        <p:tgtEl>
                                          <p:spTgt spid="31"/>
                                        </p:tgtEl>
                                        <p:attrNameLst>
                                          <p:attrName>r</p:attrName>
                                        </p:attrNameLst>
                                      </p:cBhvr>
                                    </p:animRot>
                                    <p:animRot by="120000">
                                      <p:cBhvr>
                                        <p:cTn id="70" dur="200" fill="hold">
                                          <p:stCondLst>
                                            <p:cond delay="800"/>
                                          </p:stCondLst>
                                        </p:cTn>
                                        <p:tgtEl>
                                          <p:spTgt spid="31"/>
                                        </p:tgtEl>
                                        <p:attrNameLst>
                                          <p:attrName>r</p:attrName>
                                        </p:attrNameLst>
                                      </p:cBhvr>
                                    </p:animRot>
                                  </p:childTnLst>
                                </p:cTn>
                              </p:par>
                              <p:par>
                                <p:cTn id="71" presetID="32" presetClass="emph" presetSubtype="0" fill="hold" grpId="0" nodeType="withEffect">
                                  <p:stCondLst>
                                    <p:cond delay="0"/>
                                  </p:stCondLst>
                                  <p:childTnLst>
                                    <p:animRot by="120000">
                                      <p:cBhvr>
                                        <p:cTn id="72" dur="100" fill="hold">
                                          <p:stCondLst>
                                            <p:cond delay="0"/>
                                          </p:stCondLst>
                                        </p:cTn>
                                        <p:tgtEl>
                                          <p:spTgt spid="34"/>
                                        </p:tgtEl>
                                        <p:attrNameLst>
                                          <p:attrName>r</p:attrName>
                                        </p:attrNameLst>
                                      </p:cBhvr>
                                    </p:animRot>
                                    <p:animRot by="-240000">
                                      <p:cBhvr>
                                        <p:cTn id="73" dur="200" fill="hold">
                                          <p:stCondLst>
                                            <p:cond delay="200"/>
                                          </p:stCondLst>
                                        </p:cTn>
                                        <p:tgtEl>
                                          <p:spTgt spid="34"/>
                                        </p:tgtEl>
                                        <p:attrNameLst>
                                          <p:attrName>r</p:attrName>
                                        </p:attrNameLst>
                                      </p:cBhvr>
                                    </p:animRot>
                                    <p:animRot by="240000">
                                      <p:cBhvr>
                                        <p:cTn id="74" dur="200" fill="hold">
                                          <p:stCondLst>
                                            <p:cond delay="400"/>
                                          </p:stCondLst>
                                        </p:cTn>
                                        <p:tgtEl>
                                          <p:spTgt spid="34"/>
                                        </p:tgtEl>
                                        <p:attrNameLst>
                                          <p:attrName>r</p:attrName>
                                        </p:attrNameLst>
                                      </p:cBhvr>
                                    </p:animRot>
                                    <p:animRot by="-240000">
                                      <p:cBhvr>
                                        <p:cTn id="75" dur="200" fill="hold">
                                          <p:stCondLst>
                                            <p:cond delay="600"/>
                                          </p:stCondLst>
                                        </p:cTn>
                                        <p:tgtEl>
                                          <p:spTgt spid="34"/>
                                        </p:tgtEl>
                                        <p:attrNameLst>
                                          <p:attrName>r</p:attrName>
                                        </p:attrNameLst>
                                      </p:cBhvr>
                                    </p:animRot>
                                    <p:animRot by="120000">
                                      <p:cBhvr>
                                        <p:cTn id="76" dur="200" fill="hold">
                                          <p:stCondLst>
                                            <p:cond delay="800"/>
                                          </p:stCondLst>
                                        </p:cTn>
                                        <p:tgtEl>
                                          <p:spTgt spid="34"/>
                                        </p:tgtEl>
                                        <p:attrNameLst>
                                          <p:attrName>r</p:attrName>
                                        </p:attrNameLst>
                                      </p:cBhvr>
                                    </p:animRot>
                                  </p:childTnLst>
                                </p:cTn>
                              </p:par>
                              <p:par>
                                <p:cTn id="77" presetID="32" presetClass="emph" presetSubtype="0" fill="hold" grpId="0" nodeType="withEffect">
                                  <p:stCondLst>
                                    <p:cond delay="0"/>
                                  </p:stCondLst>
                                  <p:childTnLst>
                                    <p:animRot by="120000">
                                      <p:cBhvr>
                                        <p:cTn id="78" dur="100" fill="hold">
                                          <p:stCondLst>
                                            <p:cond delay="0"/>
                                          </p:stCondLst>
                                        </p:cTn>
                                        <p:tgtEl>
                                          <p:spTgt spid="35"/>
                                        </p:tgtEl>
                                        <p:attrNameLst>
                                          <p:attrName>r</p:attrName>
                                        </p:attrNameLst>
                                      </p:cBhvr>
                                    </p:animRot>
                                    <p:animRot by="-240000">
                                      <p:cBhvr>
                                        <p:cTn id="79" dur="200" fill="hold">
                                          <p:stCondLst>
                                            <p:cond delay="200"/>
                                          </p:stCondLst>
                                        </p:cTn>
                                        <p:tgtEl>
                                          <p:spTgt spid="35"/>
                                        </p:tgtEl>
                                        <p:attrNameLst>
                                          <p:attrName>r</p:attrName>
                                        </p:attrNameLst>
                                      </p:cBhvr>
                                    </p:animRot>
                                    <p:animRot by="240000">
                                      <p:cBhvr>
                                        <p:cTn id="80" dur="200" fill="hold">
                                          <p:stCondLst>
                                            <p:cond delay="400"/>
                                          </p:stCondLst>
                                        </p:cTn>
                                        <p:tgtEl>
                                          <p:spTgt spid="35"/>
                                        </p:tgtEl>
                                        <p:attrNameLst>
                                          <p:attrName>r</p:attrName>
                                        </p:attrNameLst>
                                      </p:cBhvr>
                                    </p:animRot>
                                    <p:animRot by="-240000">
                                      <p:cBhvr>
                                        <p:cTn id="81" dur="200" fill="hold">
                                          <p:stCondLst>
                                            <p:cond delay="600"/>
                                          </p:stCondLst>
                                        </p:cTn>
                                        <p:tgtEl>
                                          <p:spTgt spid="35"/>
                                        </p:tgtEl>
                                        <p:attrNameLst>
                                          <p:attrName>r</p:attrName>
                                        </p:attrNameLst>
                                      </p:cBhvr>
                                    </p:animRot>
                                    <p:animRot by="120000">
                                      <p:cBhvr>
                                        <p:cTn id="82" dur="200" fill="hold">
                                          <p:stCondLst>
                                            <p:cond delay="800"/>
                                          </p:stCondLst>
                                        </p:cTn>
                                        <p:tgtEl>
                                          <p:spTgt spid="3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P spid="23" grpId="0" animBg="1"/>
      <p:bldP spid="25" grpId="0" animBg="1"/>
      <p:bldP spid="27" grpId="0" animBg="1"/>
      <p:bldP spid="30" grpId="0" animBg="1"/>
      <p:bldP spid="31" grpId="0" animBg="1"/>
      <p:bldP spid="34" grpId="0" animBg="1"/>
      <p:bldP spid="3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39"/>
        <p:cNvGrpSpPr/>
        <p:nvPr/>
      </p:nvGrpSpPr>
      <p:grpSpPr>
        <a:xfrm>
          <a:off x="0" y="0"/>
          <a:ext cx="0" cy="0"/>
          <a:chOff x="0" y="0"/>
          <a:chExt cx="0" cy="0"/>
        </a:xfrm>
      </p:grpSpPr>
      <p:sp>
        <p:nvSpPr>
          <p:cNvPr id="440" name="Google Shape;440;p48"/>
          <p:cNvSpPr/>
          <p:nvPr/>
        </p:nvSpPr>
        <p:spPr>
          <a:xfrm>
            <a:off x="0" y="0"/>
            <a:ext cx="12192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Quattrocento Sans"/>
              <a:ea typeface="Quattrocento Sans"/>
              <a:cs typeface="Quattrocento Sans"/>
              <a:sym typeface="Quattrocento Sans"/>
            </a:endParaRPr>
          </a:p>
        </p:txBody>
      </p:sp>
      <p:sp>
        <p:nvSpPr>
          <p:cNvPr id="441" name="Google Shape;441;p48"/>
          <p:cNvSpPr txBox="1">
            <a:spLocks noGrp="1"/>
          </p:cNvSpPr>
          <p:nvPr>
            <p:ph type="title" idx="4294967295"/>
          </p:nvPr>
        </p:nvSpPr>
        <p:spPr>
          <a:xfrm>
            <a:off x="526288" y="4235981"/>
            <a:ext cx="11117700" cy="2178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2800"/>
              <a:buFont typeface="Century Gothic"/>
              <a:buNone/>
            </a:pPr>
            <a:r>
              <a:rPr lang="en-US" sz="2800" dirty="0">
                <a:solidFill>
                  <a:schemeClr val="lt1"/>
                </a:solidFill>
              </a:rPr>
              <a:t>Growing and Linking Our Knowledge about Data, History, and Sovereignty to Strengthen ICWA Practice and Leadership Behaviors</a:t>
            </a:r>
            <a:r>
              <a:rPr lang="en-US" sz="1800" dirty="0">
                <a:solidFill>
                  <a:schemeClr val="lt1"/>
                </a:solidFill>
              </a:rPr>
              <a:t/>
            </a:r>
            <a:br>
              <a:rPr lang="en-US" sz="1800" dirty="0">
                <a:solidFill>
                  <a:schemeClr val="lt1"/>
                </a:solidFill>
              </a:rPr>
            </a:br>
            <a:endParaRPr sz="1800" dirty="0">
              <a:solidFill>
                <a:schemeClr val="lt1"/>
              </a:solidFill>
            </a:endParaRPr>
          </a:p>
        </p:txBody>
      </p:sp>
      <p:grpSp>
        <p:nvGrpSpPr>
          <p:cNvPr id="442" name="Google Shape;442;p48"/>
          <p:cNvGrpSpPr/>
          <p:nvPr/>
        </p:nvGrpSpPr>
        <p:grpSpPr>
          <a:xfrm>
            <a:off x="0" y="1"/>
            <a:ext cx="12192000" cy="4286159"/>
            <a:chOff x="0" y="1"/>
            <a:chExt cx="12192000" cy="4286159"/>
          </a:xfrm>
        </p:grpSpPr>
        <p:grpSp>
          <p:nvGrpSpPr>
            <p:cNvPr id="443" name="Google Shape;443;p48"/>
            <p:cNvGrpSpPr/>
            <p:nvPr/>
          </p:nvGrpSpPr>
          <p:grpSpPr>
            <a:xfrm>
              <a:off x="0" y="1"/>
              <a:ext cx="12192000" cy="4000975"/>
              <a:chOff x="0" y="1"/>
              <a:chExt cx="12192000" cy="4000975"/>
            </a:xfrm>
          </p:grpSpPr>
          <p:sp>
            <p:nvSpPr>
              <p:cNvPr id="444" name="Google Shape;444;p48"/>
              <p:cNvSpPr/>
              <p:nvPr/>
            </p:nvSpPr>
            <p:spPr>
              <a:xfrm>
                <a:off x="0" y="1"/>
                <a:ext cx="12192000" cy="4000975"/>
              </a:xfrm>
              <a:custGeom>
                <a:avLst/>
                <a:gdLst/>
                <a:ahLst/>
                <a:cxnLst/>
                <a:rect l="l" t="t" r="r" b="b"/>
                <a:pathLst>
                  <a:path w="12192000" h="4000975" extrusionOk="0">
                    <a:moveTo>
                      <a:pt x="0" y="0"/>
                    </a:moveTo>
                    <a:lnTo>
                      <a:pt x="12192000" y="0"/>
                    </a:lnTo>
                    <a:lnTo>
                      <a:pt x="12192000" y="4000975"/>
                    </a:lnTo>
                    <a:lnTo>
                      <a:pt x="4591050" y="3848100"/>
                    </a:lnTo>
                    <a:lnTo>
                      <a:pt x="0" y="3999921"/>
                    </a:lnTo>
                    <a:close/>
                  </a:path>
                </a:pathLst>
              </a:cu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Quattrocento Sans"/>
                  <a:ea typeface="Quattrocento Sans"/>
                  <a:cs typeface="Quattrocento Sans"/>
                  <a:sym typeface="Quattrocento Sans"/>
                </a:endParaRPr>
              </a:p>
            </p:txBody>
          </p:sp>
          <p:sp>
            <p:nvSpPr>
              <p:cNvPr id="445" name="Google Shape;445;p48"/>
              <p:cNvSpPr/>
              <p:nvPr/>
            </p:nvSpPr>
            <p:spPr>
              <a:xfrm>
                <a:off x="0" y="1"/>
                <a:ext cx="12192000" cy="4000975"/>
              </a:xfrm>
              <a:custGeom>
                <a:avLst/>
                <a:gdLst/>
                <a:ahLst/>
                <a:cxnLst/>
                <a:rect l="l" t="t" r="r" b="b"/>
                <a:pathLst>
                  <a:path w="12192000" h="4000975" extrusionOk="0">
                    <a:moveTo>
                      <a:pt x="0" y="0"/>
                    </a:moveTo>
                    <a:lnTo>
                      <a:pt x="12192000" y="0"/>
                    </a:lnTo>
                    <a:lnTo>
                      <a:pt x="12192000" y="4000975"/>
                    </a:lnTo>
                    <a:lnTo>
                      <a:pt x="4591050" y="3848100"/>
                    </a:lnTo>
                    <a:lnTo>
                      <a:pt x="0" y="3999921"/>
                    </a:lnTo>
                    <a:close/>
                  </a:path>
                </a:pathLst>
              </a:custGeom>
              <a:solidFill>
                <a:schemeClr val="lt1">
                  <a:alpha val="1373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Quattrocento Sans"/>
                  <a:ea typeface="Quattrocento Sans"/>
                  <a:cs typeface="Quattrocento Sans"/>
                  <a:sym typeface="Quattrocento Sans"/>
                </a:endParaRPr>
              </a:p>
            </p:txBody>
          </p:sp>
        </p:grpSp>
        <p:grpSp>
          <p:nvGrpSpPr>
            <p:cNvPr id="446" name="Google Shape;446;p48"/>
            <p:cNvGrpSpPr/>
            <p:nvPr/>
          </p:nvGrpSpPr>
          <p:grpSpPr>
            <a:xfrm>
              <a:off x="0" y="3528992"/>
              <a:ext cx="12192000" cy="757168"/>
              <a:chOff x="0" y="2959818"/>
              <a:chExt cx="12192000" cy="757168"/>
            </a:xfrm>
          </p:grpSpPr>
          <p:sp>
            <p:nvSpPr>
              <p:cNvPr id="447" name="Google Shape;447;p48"/>
              <p:cNvSpPr/>
              <p:nvPr/>
            </p:nvSpPr>
            <p:spPr>
              <a:xfrm>
                <a:off x="0" y="2959818"/>
                <a:ext cx="12192000" cy="757168"/>
              </a:xfrm>
              <a:custGeom>
                <a:avLst/>
                <a:gdLst/>
                <a:ahLst/>
                <a:cxnLst/>
                <a:rect l="l" t="t" r="r" b="b"/>
                <a:pathLst>
                  <a:path w="12192000" h="757168" extrusionOk="0">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a:noFill/>
              </a:ln>
              <a:effectLst>
                <a:outerShdw blurRad="381000" dist="152400" dir="5400000" algn="t" rotWithShape="0">
                  <a:srgbClr val="000000">
                    <a:alpha val="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Quattrocento Sans"/>
                  <a:ea typeface="Quattrocento Sans"/>
                  <a:cs typeface="Quattrocento Sans"/>
                  <a:sym typeface="Quattrocento Sans"/>
                </a:endParaRPr>
              </a:p>
            </p:txBody>
          </p:sp>
          <p:sp>
            <p:nvSpPr>
              <p:cNvPr id="448" name="Google Shape;448;p48"/>
              <p:cNvSpPr/>
              <p:nvPr/>
            </p:nvSpPr>
            <p:spPr>
              <a:xfrm>
                <a:off x="0" y="2959818"/>
                <a:ext cx="12192000" cy="757168"/>
              </a:xfrm>
              <a:custGeom>
                <a:avLst/>
                <a:gdLst/>
                <a:ahLst/>
                <a:cxnLst/>
                <a:rect l="l" t="t" r="r" b="b"/>
                <a:pathLst>
                  <a:path w="12192000" h="757168" extrusionOk="0">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rotWithShape="1">
                <a:blip r:embed="rId3">
                  <a:alphaModFix amt="57000"/>
                </a:blip>
                <a:tile tx="0" ty="0" sx="100000" sy="100000" flip="none" algn="tl"/>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Quattrocento Sans"/>
                  <a:ea typeface="Quattrocento Sans"/>
                  <a:cs typeface="Quattrocento Sans"/>
                  <a:sym typeface="Quattrocento Sans"/>
                </a:endParaRPr>
              </a:p>
            </p:txBody>
          </p:sp>
        </p:grpSp>
      </p:grpSp>
      <p:pic>
        <p:nvPicPr>
          <p:cNvPr id="449" name="Google Shape;449;p48"/>
          <p:cNvPicPr preferRelativeResize="0"/>
          <p:nvPr/>
        </p:nvPicPr>
        <p:blipFill rotWithShape="1">
          <a:blip r:embed="rId4">
            <a:alphaModFix/>
          </a:blip>
          <a:srcRect/>
          <a:stretch/>
        </p:blipFill>
        <p:spPr>
          <a:xfrm>
            <a:off x="1356644" y="1353599"/>
            <a:ext cx="2389688" cy="1630800"/>
          </a:xfrm>
          <a:prstGeom prst="rect">
            <a:avLst/>
          </a:prstGeom>
          <a:noFill/>
          <a:ln>
            <a:noFill/>
          </a:ln>
        </p:spPr>
      </p:pic>
      <p:pic>
        <p:nvPicPr>
          <p:cNvPr id="450" name="Google Shape;450;p48" descr="A picture containing graphical user interface&#10;&#10;Description automatically generated"/>
          <p:cNvPicPr preferRelativeResize="0"/>
          <p:nvPr/>
        </p:nvPicPr>
        <p:blipFill rotWithShape="1">
          <a:blip r:embed="rId5">
            <a:alphaModFix/>
          </a:blip>
          <a:srcRect t="5050" b="30362"/>
          <a:stretch/>
        </p:blipFill>
        <p:spPr>
          <a:xfrm>
            <a:off x="4355432" y="1353599"/>
            <a:ext cx="3459413" cy="1531991"/>
          </a:xfrm>
          <a:prstGeom prst="rect">
            <a:avLst/>
          </a:prstGeom>
          <a:noFill/>
          <a:ln>
            <a:noFill/>
          </a:ln>
        </p:spPr>
      </p:pic>
      <p:pic>
        <p:nvPicPr>
          <p:cNvPr id="451" name="Google Shape;451;p48"/>
          <p:cNvPicPr preferRelativeResize="0"/>
          <p:nvPr/>
        </p:nvPicPr>
        <p:blipFill rotWithShape="1">
          <a:blip r:embed="rId6">
            <a:alphaModFix/>
          </a:blip>
          <a:srcRect t="6312" b="9405"/>
          <a:stretch/>
        </p:blipFill>
        <p:spPr>
          <a:xfrm>
            <a:off x="7936298" y="1353599"/>
            <a:ext cx="3386208" cy="1630800"/>
          </a:xfrm>
          <a:prstGeom prst="rect">
            <a:avLst/>
          </a:prstGeom>
          <a:noFill/>
          <a:ln>
            <a:noFill/>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55"/>
        <p:cNvGrpSpPr/>
        <p:nvPr/>
      </p:nvGrpSpPr>
      <p:grpSpPr>
        <a:xfrm>
          <a:off x="0" y="0"/>
          <a:ext cx="0" cy="0"/>
          <a:chOff x="0" y="0"/>
          <a:chExt cx="0" cy="0"/>
        </a:xfrm>
      </p:grpSpPr>
      <p:sp>
        <p:nvSpPr>
          <p:cNvPr id="456" name="Google Shape;456;p49"/>
          <p:cNvSpPr txBox="1">
            <a:spLocks noGrp="1"/>
          </p:cNvSpPr>
          <p:nvPr>
            <p:ph type="title"/>
          </p:nvPr>
        </p:nvSpPr>
        <p:spPr>
          <a:xfrm>
            <a:off x="5069939" y="365123"/>
            <a:ext cx="6863700" cy="22854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3200"/>
              <a:buNone/>
            </a:pPr>
            <a:r>
              <a:rPr lang="en-US" sz="2800">
                <a:solidFill>
                  <a:schemeClr val="lt1"/>
                </a:solidFill>
                <a:latin typeface="Arial"/>
                <a:ea typeface="Arial"/>
                <a:cs typeface="Arial"/>
                <a:sym typeface="Arial"/>
              </a:rPr>
              <a:t>Growing and Linking our Knowledge About Data, History, &amp; Sovereignty to Strengthen ICWA Practice and CPM Leadership Behaviors </a:t>
            </a:r>
            <a:endParaRPr/>
          </a:p>
        </p:txBody>
      </p:sp>
      <p:sp>
        <p:nvSpPr>
          <p:cNvPr id="457" name="Google Shape;457;p49"/>
          <p:cNvSpPr txBox="1">
            <a:spLocks noGrp="1"/>
          </p:cNvSpPr>
          <p:nvPr>
            <p:ph type="body" idx="1"/>
          </p:nvPr>
        </p:nvSpPr>
        <p:spPr>
          <a:xfrm>
            <a:off x="4862375" y="2650525"/>
            <a:ext cx="6920700" cy="4070700"/>
          </a:xfrm>
          <a:prstGeom prst="rect">
            <a:avLst/>
          </a:prstGeom>
          <a:noFill/>
          <a:ln>
            <a:noFill/>
          </a:ln>
        </p:spPr>
        <p:txBody>
          <a:bodyPr spcFirstLastPara="1" wrap="square" lIns="91425" tIns="45700" rIns="91425" bIns="45700" anchor="t" anchorCtr="0">
            <a:normAutofit/>
          </a:bodyPr>
          <a:lstStyle/>
          <a:p>
            <a:pPr marL="0" lvl="0" indent="-12700" algn="l" rtl="0">
              <a:lnSpc>
                <a:spcPct val="90000"/>
              </a:lnSpc>
              <a:spcBef>
                <a:spcPts val="1000"/>
              </a:spcBef>
              <a:spcAft>
                <a:spcPts val="0"/>
              </a:spcAft>
              <a:buSzPts val="1800"/>
              <a:buFont typeface="Arial"/>
              <a:buChar char="•"/>
            </a:pPr>
            <a:r>
              <a:rPr lang="en-US" sz="2200" b="1" u="sng">
                <a:solidFill>
                  <a:schemeClr val="lt1"/>
                </a:solidFill>
                <a:latin typeface="Calibri"/>
                <a:ea typeface="Calibri"/>
                <a:cs typeface="Calibri"/>
                <a:sym typeface="Calibri"/>
              </a:rPr>
              <a:t>Learning Objectives</a:t>
            </a:r>
            <a:endParaRPr sz="1800"/>
          </a:p>
          <a:p>
            <a:pPr marL="685800" lvl="0" indent="-342900" algn="l" rtl="0">
              <a:lnSpc>
                <a:spcPct val="90000"/>
              </a:lnSpc>
              <a:spcBef>
                <a:spcPts val="1000"/>
              </a:spcBef>
              <a:spcAft>
                <a:spcPts val="0"/>
              </a:spcAft>
              <a:buSzPts val="1600"/>
              <a:buFont typeface="Noto Sans Symbols"/>
              <a:buChar char="⮚"/>
            </a:pPr>
            <a:endParaRPr sz="2000">
              <a:solidFill>
                <a:schemeClr val="lt1"/>
              </a:solidFill>
            </a:endParaRPr>
          </a:p>
          <a:p>
            <a:pPr marL="685800" lvl="0" indent="-342900" algn="l" rtl="0">
              <a:lnSpc>
                <a:spcPct val="90000"/>
              </a:lnSpc>
              <a:spcBef>
                <a:spcPts val="1000"/>
              </a:spcBef>
              <a:spcAft>
                <a:spcPts val="0"/>
              </a:spcAft>
              <a:buSzPts val="1600"/>
              <a:buFont typeface="Noto Sans Symbols"/>
              <a:buChar char="⮚"/>
            </a:pPr>
            <a:r>
              <a:rPr lang="en-US" sz="2000">
                <a:solidFill>
                  <a:schemeClr val="lt1"/>
                </a:solidFill>
                <a:latin typeface="Calibri"/>
                <a:ea typeface="Calibri"/>
                <a:cs typeface="Calibri"/>
                <a:sym typeface="Calibri"/>
              </a:rPr>
              <a:t>1.  Assess what the current data tells us and does not tell us about the extent of disparities that exist among the Native American children and families we serve.</a:t>
            </a:r>
            <a:endParaRPr/>
          </a:p>
          <a:p>
            <a:pPr marL="685800" lvl="0" indent="-342900" algn="l" rtl="0">
              <a:lnSpc>
                <a:spcPct val="90000"/>
              </a:lnSpc>
              <a:spcBef>
                <a:spcPts val="1000"/>
              </a:spcBef>
              <a:spcAft>
                <a:spcPts val="0"/>
              </a:spcAft>
              <a:buSzPts val="1600"/>
              <a:buFont typeface="Noto Sans Symbols"/>
              <a:buChar char="⮚"/>
            </a:pPr>
            <a:r>
              <a:rPr lang="en-US" sz="2000">
                <a:solidFill>
                  <a:schemeClr val="lt1"/>
                </a:solidFill>
                <a:latin typeface="Calibri"/>
                <a:ea typeface="Calibri"/>
                <a:cs typeface="Calibri"/>
                <a:sym typeface="Calibri"/>
              </a:rPr>
              <a:t>2.  Increase knowledge about the historical context of the Native American experience in the United State</a:t>
            </a:r>
            <a:r>
              <a:rPr lang="en-US" sz="2000">
                <a:solidFill>
                  <a:schemeClr val="lt1"/>
                </a:solidFill>
              </a:rPr>
              <a:t>s and California</a:t>
            </a:r>
            <a:endParaRPr/>
          </a:p>
          <a:p>
            <a:pPr marL="685800" lvl="0" indent="-342900" algn="l" rtl="0">
              <a:lnSpc>
                <a:spcPct val="90000"/>
              </a:lnSpc>
              <a:spcBef>
                <a:spcPts val="1000"/>
              </a:spcBef>
              <a:spcAft>
                <a:spcPts val="0"/>
              </a:spcAft>
              <a:buSzPts val="1600"/>
              <a:buFont typeface="Noto Sans Symbols"/>
              <a:buChar char="⮚"/>
            </a:pPr>
            <a:r>
              <a:rPr lang="en-US" sz="2000">
                <a:solidFill>
                  <a:schemeClr val="lt1"/>
                </a:solidFill>
                <a:latin typeface="Calibri"/>
                <a:ea typeface="Calibri"/>
                <a:cs typeface="Calibri"/>
                <a:sym typeface="Calibri"/>
              </a:rPr>
              <a:t>3.  Introduce more how government laws and practices have shaped and impacted Native American ex</a:t>
            </a:r>
            <a:r>
              <a:rPr lang="en-US" sz="2000">
                <a:solidFill>
                  <a:schemeClr val="lt1"/>
                </a:solidFill>
              </a:rPr>
              <a:t>perience, especially as it pertains to children and families.</a:t>
            </a:r>
            <a:endParaRPr/>
          </a:p>
          <a:p>
            <a:pPr marL="628650" lvl="0" indent="-241300" algn="l" rtl="0">
              <a:lnSpc>
                <a:spcPct val="90000"/>
              </a:lnSpc>
              <a:spcBef>
                <a:spcPts val="1000"/>
              </a:spcBef>
              <a:spcAft>
                <a:spcPts val="0"/>
              </a:spcAft>
              <a:buSzPts val="1600"/>
              <a:buFont typeface="Noto Sans Symbols"/>
              <a:buNone/>
            </a:pPr>
            <a:endParaRPr sz="2000">
              <a:solidFill>
                <a:schemeClr val="lt1"/>
              </a:solidFill>
              <a:latin typeface="Calibri"/>
              <a:ea typeface="Calibri"/>
              <a:cs typeface="Calibri"/>
              <a:sym typeface="Calibri"/>
            </a:endParaRPr>
          </a:p>
          <a:p>
            <a:pPr marL="457200" lvl="0" indent="-127000" algn="l" rtl="0">
              <a:lnSpc>
                <a:spcPct val="90000"/>
              </a:lnSpc>
              <a:spcBef>
                <a:spcPts val="1000"/>
              </a:spcBef>
              <a:spcAft>
                <a:spcPts val="0"/>
              </a:spcAft>
              <a:buSzPts val="1600"/>
              <a:buFont typeface="Arial"/>
              <a:buNone/>
            </a:pPr>
            <a:endParaRPr sz="2000">
              <a:solidFill>
                <a:schemeClr val="lt1"/>
              </a:solidFill>
              <a:latin typeface="Calibri"/>
              <a:ea typeface="Calibri"/>
              <a:cs typeface="Calibri"/>
              <a:sym typeface="Calibri"/>
            </a:endParaRPr>
          </a:p>
        </p:txBody>
      </p:sp>
      <p:pic>
        <p:nvPicPr>
          <p:cNvPr id="458" name="Google Shape;458;p49"/>
          <p:cNvPicPr preferRelativeResize="0"/>
          <p:nvPr/>
        </p:nvPicPr>
        <p:blipFill rotWithShape="1">
          <a:blip r:embed="rId3">
            <a:alphaModFix/>
          </a:blip>
          <a:srcRect l="12302" r="25118"/>
          <a:stretch/>
        </p:blipFill>
        <p:spPr>
          <a:xfrm>
            <a:off x="20" y="10"/>
            <a:ext cx="4639714" cy="6857989"/>
          </a:xfrm>
          <a:prstGeom prst="rect">
            <a:avLst/>
          </a:prstGeom>
          <a:noFill/>
          <a:ln>
            <a:noFill/>
          </a:ln>
        </p:spPr>
      </p:pic>
      <p:sp>
        <p:nvSpPr>
          <p:cNvPr id="459" name="Google Shape;459;p49"/>
          <p:cNvSpPr txBox="1"/>
          <p:nvPr/>
        </p:nvSpPr>
        <p:spPr>
          <a:xfrm>
            <a:off x="8216380" y="2342737"/>
            <a:ext cx="38076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4E4CC"/>
        </a:solidFill>
        <a:effectLst/>
      </p:bgPr>
    </p:bg>
    <p:spTree>
      <p:nvGrpSpPr>
        <p:cNvPr id="1" name="Shape 464"/>
        <p:cNvGrpSpPr/>
        <p:nvPr/>
      </p:nvGrpSpPr>
      <p:grpSpPr>
        <a:xfrm>
          <a:off x="0" y="0"/>
          <a:ext cx="0" cy="0"/>
          <a:chOff x="0" y="0"/>
          <a:chExt cx="0" cy="0"/>
        </a:xfrm>
      </p:grpSpPr>
      <p:sp>
        <p:nvSpPr>
          <p:cNvPr id="465" name="Google Shape;465;p50"/>
          <p:cNvSpPr txBox="1">
            <a:spLocks noGrp="1"/>
          </p:cNvSpPr>
          <p:nvPr>
            <p:ph type="title"/>
          </p:nvPr>
        </p:nvSpPr>
        <p:spPr>
          <a:xfrm>
            <a:off x="762000" y="715961"/>
            <a:ext cx="6477000" cy="1188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2"/>
              </a:buClr>
              <a:buSzPts val="4000"/>
              <a:buFont typeface="Quattrocento Sans"/>
              <a:buNone/>
            </a:pPr>
            <a:r>
              <a:rPr lang="en-US"/>
              <a:t>Learning Objectives</a:t>
            </a:r>
            <a:endParaRPr/>
          </a:p>
          <a:p>
            <a:pPr marL="0" lvl="0" indent="0" algn="l" rtl="0">
              <a:lnSpc>
                <a:spcPct val="90000"/>
              </a:lnSpc>
              <a:spcBef>
                <a:spcPts val="0"/>
              </a:spcBef>
              <a:spcAft>
                <a:spcPts val="0"/>
              </a:spcAft>
              <a:buClr>
                <a:schemeClr val="accent2"/>
              </a:buClr>
              <a:buSzPts val="4000"/>
              <a:buFont typeface="Quattrocento Sans"/>
              <a:buNone/>
            </a:pPr>
            <a:endParaRPr/>
          </a:p>
        </p:txBody>
      </p:sp>
      <p:sp>
        <p:nvSpPr>
          <p:cNvPr id="466" name="Google Shape;466;p50"/>
          <p:cNvSpPr txBox="1">
            <a:spLocks noGrp="1"/>
          </p:cNvSpPr>
          <p:nvPr>
            <p:ph type="body" idx="1"/>
          </p:nvPr>
        </p:nvSpPr>
        <p:spPr>
          <a:xfrm>
            <a:off x="762000" y="1904999"/>
            <a:ext cx="6477000" cy="3889500"/>
          </a:xfrm>
          <a:prstGeom prst="rect">
            <a:avLst/>
          </a:prstGeom>
          <a:noFill/>
          <a:ln>
            <a:noFill/>
          </a:ln>
        </p:spPr>
        <p:txBody>
          <a:bodyPr spcFirstLastPara="1" wrap="square" lIns="91425" tIns="45700" rIns="91425" bIns="45700" anchor="t" anchorCtr="0">
            <a:normAutofit fontScale="85000" lnSpcReduction="10000"/>
          </a:bodyPr>
          <a:lstStyle/>
          <a:p>
            <a:pPr marL="342900" lvl="0" indent="-342900" algn="l" rtl="0">
              <a:lnSpc>
                <a:spcPct val="150000"/>
              </a:lnSpc>
              <a:spcBef>
                <a:spcPts val="0"/>
              </a:spcBef>
              <a:spcAft>
                <a:spcPts val="0"/>
              </a:spcAft>
              <a:buClr>
                <a:schemeClr val="dk1"/>
              </a:buClr>
              <a:buSzPct val="100000"/>
              <a:buFont typeface="Arial"/>
              <a:buChar char="•"/>
            </a:pPr>
            <a:r>
              <a:rPr lang="en-US" sz="2400" b="0">
                <a:solidFill>
                  <a:schemeClr val="dk1"/>
                </a:solidFill>
              </a:rPr>
              <a:t>To learn about the states and counties’ responsibility to engage in a government-to-government Relationship with Tribes in Child Welfare Matters.</a:t>
            </a:r>
            <a:endParaRPr/>
          </a:p>
          <a:p>
            <a:pPr marL="342900" lvl="0" indent="-342900" algn="l" rtl="0">
              <a:lnSpc>
                <a:spcPct val="150000"/>
              </a:lnSpc>
              <a:spcBef>
                <a:spcPts val="1000"/>
              </a:spcBef>
              <a:spcAft>
                <a:spcPts val="0"/>
              </a:spcAft>
              <a:buClr>
                <a:schemeClr val="dk1"/>
              </a:buClr>
              <a:buSzPct val="100000"/>
              <a:buFont typeface="Arial"/>
              <a:buChar char="•"/>
            </a:pPr>
            <a:r>
              <a:rPr lang="en-US" sz="2400" b="0">
                <a:solidFill>
                  <a:schemeClr val="dk1"/>
                </a:solidFill>
              </a:rPr>
              <a:t>To learn about the concepts and features of on-going Tribal engagement and consultation.</a:t>
            </a:r>
            <a:endParaRPr/>
          </a:p>
          <a:p>
            <a:pPr marL="342900" lvl="0" indent="-342900" algn="l" rtl="0">
              <a:lnSpc>
                <a:spcPct val="150000"/>
              </a:lnSpc>
              <a:spcBef>
                <a:spcPts val="1000"/>
              </a:spcBef>
              <a:spcAft>
                <a:spcPts val="0"/>
              </a:spcAft>
              <a:buClr>
                <a:schemeClr val="dk1"/>
              </a:buClr>
              <a:buSzPct val="100000"/>
              <a:buFont typeface="Arial"/>
              <a:buChar char="•"/>
            </a:pPr>
            <a:r>
              <a:rPr lang="en-US" sz="2400" b="0">
                <a:solidFill>
                  <a:schemeClr val="dk1"/>
                </a:solidFill>
              </a:rPr>
              <a:t>To deepen the understanding of the Role of child welfare leadership in the application of the Indian Child Welfare Act</a:t>
            </a:r>
            <a:r>
              <a:rPr lang="en-US" b="0">
                <a:solidFill>
                  <a:schemeClr val="dk1"/>
                </a:solidFill>
              </a:rPr>
              <a:t>. </a:t>
            </a:r>
            <a:endParaRPr/>
          </a:p>
        </p:txBody>
      </p:sp>
    </p:spTree>
  </p:cSld>
  <p:clrMapOvr>
    <a:masterClrMapping/>
  </p:clrMapOvr>
  <p:transition spd="slow">
    <p:push/>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51"/>
          <p:cNvSpPr txBox="1"/>
          <p:nvPr/>
        </p:nvSpPr>
        <p:spPr>
          <a:xfrm>
            <a:off x="460375" y="258088"/>
            <a:ext cx="10331700" cy="3047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4800">
              <a:solidFill>
                <a:schemeClr val="dk1"/>
              </a:solidFill>
              <a:latin typeface="Trebuchet MS"/>
              <a:ea typeface="Trebuchet MS"/>
              <a:cs typeface="Trebuchet MS"/>
              <a:sym typeface="Trebuchet MS"/>
            </a:endParaRPr>
          </a:p>
          <a:p>
            <a:pPr marL="0" marR="0" lvl="0" indent="0" algn="l" rtl="0">
              <a:spcBef>
                <a:spcPts val="0"/>
              </a:spcBef>
              <a:spcAft>
                <a:spcPts val="0"/>
              </a:spcAft>
              <a:buNone/>
            </a:pPr>
            <a:endParaRPr sz="4800">
              <a:solidFill>
                <a:schemeClr val="dk1"/>
              </a:solidFill>
              <a:latin typeface="Trebuchet MS"/>
              <a:ea typeface="Trebuchet MS"/>
              <a:cs typeface="Trebuchet MS"/>
              <a:sym typeface="Trebuchet MS"/>
            </a:endParaRPr>
          </a:p>
          <a:p>
            <a:pPr marL="0" marR="0" lvl="0" indent="0" algn="l" rtl="0">
              <a:spcBef>
                <a:spcPts val="0"/>
              </a:spcBef>
              <a:spcAft>
                <a:spcPts val="0"/>
              </a:spcAft>
              <a:buNone/>
            </a:pPr>
            <a:endParaRPr sz="4800">
              <a:solidFill>
                <a:schemeClr val="dk1"/>
              </a:solidFill>
              <a:latin typeface="Trebuchet MS"/>
              <a:ea typeface="Trebuchet MS"/>
              <a:cs typeface="Trebuchet MS"/>
              <a:sym typeface="Trebuchet MS"/>
            </a:endParaRPr>
          </a:p>
          <a:p>
            <a:pPr marL="0" marR="0" lvl="0" indent="0" algn="l" rtl="0">
              <a:spcBef>
                <a:spcPts val="0"/>
              </a:spcBef>
              <a:spcAft>
                <a:spcPts val="0"/>
              </a:spcAft>
              <a:buNone/>
            </a:pPr>
            <a:r>
              <a:rPr lang="en-US" sz="4800">
                <a:solidFill>
                  <a:schemeClr val="dk1"/>
                </a:solidFill>
                <a:latin typeface="Trebuchet MS"/>
                <a:ea typeface="Trebuchet MS"/>
                <a:cs typeface="Trebuchet MS"/>
                <a:sym typeface="Trebuchet MS"/>
              </a:rPr>
              <a:t>    CPM Promotes REDI for </a:t>
            </a:r>
            <a:r>
              <a:rPr lang="en-US" sz="4800" i="1">
                <a:solidFill>
                  <a:schemeClr val="dk1"/>
                </a:solidFill>
                <a:latin typeface="Trebuchet MS"/>
                <a:ea typeface="Trebuchet MS"/>
                <a:cs typeface="Trebuchet MS"/>
                <a:sym typeface="Trebuchet MS"/>
              </a:rPr>
              <a:t>Everyone</a:t>
            </a:r>
            <a:endParaRPr sz="4800" i="1">
              <a:solidFill>
                <a:schemeClr val="dk1"/>
              </a:solidFill>
              <a:latin typeface="Trebuchet MS"/>
              <a:ea typeface="Trebuchet MS"/>
              <a:cs typeface="Trebuchet MS"/>
              <a:sym typeface="Trebuchet MS"/>
            </a:endParaRPr>
          </a:p>
        </p:txBody>
      </p:sp>
      <p:sp>
        <p:nvSpPr>
          <p:cNvPr id="472" name="Google Shape;472;p51" descr="Three Dots Vector SVG Icon - SVG Repo"/>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473" name="Google Shape;473;p51"/>
          <p:cNvPicPr preferRelativeResize="0"/>
          <p:nvPr/>
        </p:nvPicPr>
        <p:blipFill rotWithShape="1">
          <a:blip r:embed="rId3">
            <a:alphaModFix/>
          </a:blip>
          <a:srcRect l="52219" t="18139" r="22106" b="76572"/>
          <a:stretch/>
        </p:blipFill>
        <p:spPr>
          <a:xfrm rot="-5400000">
            <a:off x="11381795" y="6085114"/>
            <a:ext cx="1343607" cy="276807"/>
          </a:xfrm>
          <a:prstGeom prst="rect">
            <a:avLst/>
          </a:prstGeom>
          <a:noFill/>
          <a:ln>
            <a:noFill/>
          </a:ln>
        </p:spPr>
      </p:pic>
      <p:pic>
        <p:nvPicPr>
          <p:cNvPr id="474" name="Google Shape;474;p51"/>
          <p:cNvPicPr preferRelativeResize="0"/>
          <p:nvPr/>
        </p:nvPicPr>
        <p:blipFill rotWithShape="1">
          <a:blip r:embed="rId4">
            <a:alphaModFix/>
          </a:blip>
          <a:srcRect l="23157" t="18436" r="22106" b="76572"/>
          <a:stretch/>
        </p:blipFill>
        <p:spPr>
          <a:xfrm rot="-5400000">
            <a:off x="10629124" y="4044418"/>
            <a:ext cx="2864499" cy="261256"/>
          </a:xfrm>
          <a:prstGeom prst="rect">
            <a:avLst/>
          </a:prstGeom>
          <a:noFill/>
          <a:ln>
            <a:noFill/>
          </a:ln>
        </p:spPr>
      </p:pic>
      <p:pic>
        <p:nvPicPr>
          <p:cNvPr id="475" name="Google Shape;475;p51"/>
          <p:cNvPicPr preferRelativeResize="0"/>
          <p:nvPr/>
        </p:nvPicPr>
        <p:blipFill rotWithShape="1">
          <a:blip r:embed="rId4">
            <a:alphaModFix/>
          </a:blip>
          <a:srcRect l="23157" t="18436" r="22106" b="76572"/>
          <a:stretch/>
        </p:blipFill>
        <p:spPr>
          <a:xfrm rot="-5400000">
            <a:off x="10629125" y="1282962"/>
            <a:ext cx="2864499" cy="261256"/>
          </a:xfrm>
          <a:prstGeom prst="rect">
            <a:avLst/>
          </a:prstGeom>
          <a:noFill/>
          <a:ln>
            <a:noFill/>
          </a:ln>
        </p:spPr>
      </p:pic>
      <p:pic>
        <p:nvPicPr>
          <p:cNvPr id="476" name="Google Shape;476;p51"/>
          <p:cNvPicPr preferRelativeResize="0"/>
          <p:nvPr/>
        </p:nvPicPr>
        <p:blipFill rotWithShape="1">
          <a:blip r:embed="rId5">
            <a:alphaModFix/>
          </a:blip>
          <a:srcRect l="27546" t="35611" r="66038" b="36567"/>
          <a:stretch/>
        </p:blipFill>
        <p:spPr>
          <a:xfrm>
            <a:off x="11305603" y="-50994"/>
            <a:ext cx="597163" cy="1922107"/>
          </a:xfrm>
          <a:prstGeom prst="rect">
            <a:avLst/>
          </a:prstGeom>
          <a:noFill/>
          <a:ln>
            <a:noFill/>
          </a:ln>
        </p:spPr>
      </p:pic>
      <p:pic>
        <p:nvPicPr>
          <p:cNvPr id="477" name="Google Shape;477;p51"/>
          <p:cNvPicPr preferRelativeResize="0"/>
          <p:nvPr/>
        </p:nvPicPr>
        <p:blipFill rotWithShape="1">
          <a:blip r:embed="rId5">
            <a:alphaModFix/>
          </a:blip>
          <a:srcRect l="27546" t="35611" r="66038" b="36567"/>
          <a:stretch/>
        </p:blipFill>
        <p:spPr>
          <a:xfrm>
            <a:off x="11309746" y="1829833"/>
            <a:ext cx="597163" cy="1922107"/>
          </a:xfrm>
          <a:prstGeom prst="rect">
            <a:avLst/>
          </a:prstGeom>
          <a:noFill/>
          <a:ln>
            <a:noFill/>
          </a:ln>
        </p:spPr>
      </p:pic>
      <p:pic>
        <p:nvPicPr>
          <p:cNvPr id="478" name="Google Shape;478;p51"/>
          <p:cNvPicPr preferRelativeResize="0"/>
          <p:nvPr/>
        </p:nvPicPr>
        <p:blipFill rotWithShape="1">
          <a:blip r:embed="rId5">
            <a:alphaModFix/>
          </a:blip>
          <a:srcRect l="27546" t="35611" r="66038" b="36567"/>
          <a:stretch/>
        </p:blipFill>
        <p:spPr>
          <a:xfrm>
            <a:off x="11313889" y="3706888"/>
            <a:ext cx="597163" cy="1922107"/>
          </a:xfrm>
          <a:prstGeom prst="rect">
            <a:avLst/>
          </a:prstGeom>
          <a:noFill/>
          <a:ln>
            <a:noFill/>
          </a:ln>
        </p:spPr>
      </p:pic>
      <p:pic>
        <p:nvPicPr>
          <p:cNvPr id="479" name="Google Shape;479;p51"/>
          <p:cNvPicPr preferRelativeResize="0"/>
          <p:nvPr/>
        </p:nvPicPr>
        <p:blipFill rotWithShape="1">
          <a:blip r:embed="rId5">
            <a:alphaModFix/>
          </a:blip>
          <a:srcRect l="27546" t="35611" r="66038" b="36567"/>
          <a:stretch/>
        </p:blipFill>
        <p:spPr>
          <a:xfrm>
            <a:off x="11313889" y="5591487"/>
            <a:ext cx="597163" cy="1922107"/>
          </a:xfrm>
          <a:prstGeom prst="rect">
            <a:avLst/>
          </a:prstGeom>
          <a:noFill/>
          <a:ln>
            <a:noFill/>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pic>
        <p:nvPicPr>
          <p:cNvPr id="484" name="Google Shape;484;p52"/>
          <p:cNvPicPr preferRelativeResize="0"/>
          <p:nvPr/>
        </p:nvPicPr>
        <p:blipFill rotWithShape="1">
          <a:blip r:embed="rId3">
            <a:alphaModFix/>
          </a:blip>
          <a:srcRect l="24230" t="18296" r="23324" b="75876"/>
          <a:stretch/>
        </p:blipFill>
        <p:spPr>
          <a:xfrm rot="5400000">
            <a:off x="-3170656" y="3170656"/>
            <a:ext cx="6952464" cy="611152"/>
          </a:xfrm>
          <a:prstGeom prst="rect">
            <a:avLst/>
          </a:prstGeom>
          <a:noFill/>
          <a:ln>
            <a:noFill/>
          </a:ln>
        </p:spPr>
      </p:pic>
      <p:pic>
        <p:nvPicPr>
          <p:cNvPr id="485" name="Google Shape;485;p52"/>
          <p:cNvPicPr preferRelativeResize="0"/>
          <p:nvPr/>
        </p:nvPicPr>
        <p:blipFill rotWithShape="1">
          <a:blip r:embed="rId3">
            <a:alphaModFix/>
          </a:blip>
          <a:srcRect l="24230" t="18296" r="23324" b="75876"/>
          <a:stretch/>
        </p:blipFill>
        <p:spPr>
          <a:xfrm rot="-5400000">
            <a:off x="8362345" y="3122810"/>
            <a:ext cx="7048157" cy="611152"/>
          </a:xfrm>
          <a:prstGeom prst="rect">
            <a:avLst/>
          </a:prstGeom>
          <a:noFill/>
          <a:ln>
            <a:noFill/>
          </a:ln>
        </p:spPr>
      </p:pic>
      <p:sp>
        <p:nvSpPr>
          <p:cNvPr id="486" name="Google Shape;486;p52"/>
          <p:cNvSpPr txBox="1"/>
          <p:nvPr/>
        </p:nvSpPr>
        <p:spPr>
          <a:xfrm>
            <a:off x="1020725" y="489098"/>
            <a:ext cx="8367824"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dirty="0">
                <a:solidFill>
                  <a:schemeClr val="dk1"/>
                </a:solidFill>
                <a:latin typeface="Trebuchet MS"/>
                <a:ea typeface="Trebuchet MS"/>
                <a:cs typeface="Trebuchet MS"/>
                <a:sym typeface="Trebuchet MS"/>
              </a:rPr>
              <a:t>Breakout Session</a:t>
            </a:r>
            <a:endParaRPr sz="4800" dirty="0">
              <a:solidFill>
                <a:schemeClr val="dk1"/>
              </a:solidFill>
              <a:latin typeface="Trebuchet MS"/>
              <a:ea typeface="Trebuchet MS"/>
              <a:cs typeface="Trebuchet MS"/>
              <a:sym typeface="Trebuchet MS"/>
            </a:endParaRPr>
          </a:p>
        </p:txBody>
      </p:sp>
      <p:sp>
        <p:nvSpPr>
          <p:cNvPr id="487" name="Google Shape;487;p52"/>
          <p:cNvSpPr/>
          <p:nvPr/>
        </p:nvSpPr>
        <p:spPr>
          <a:xfrm>
            <a:off x="946296" y="2305001"/>
            <a:ext cx="10146819" cy="3891262"/>
          </a:xfrm>
          <a:prstGeom prst="rect">
            <a:avLst/>
          </a:prstGeom>
          <a:noFill/>
          <a:ln>
            <a:noFill/>
          </a:ln>
        </p:spPr>
        <p:txBody>
          <a:bodyPr spcFirstLastPara="1" wrap="square" lIns="91425" tIns="45700" rIns="91425" bIns="45700" anchor="t" anchorCtr="0">
            <a:noAutofit/>
          </a:bodyPr>
          <a:lstStyle/>
          <a:p>
            <a:pPr marL="342900" marR="0" lvl="0" indent="-342900" algn="l" rtl="0">
              <a:spcBef>
                <a:spcPts val="600"/>
              </a:spcBef>
              <a:spcAft>
                <a:spcPts val="600"/>
              </a:spcAft>
              <a:buClr>
                <a:schemeClr val="dk1"/>
              </a:buClr>
              <a:buSzPts val="2800"/>
              <a:buFont typeface="Arial" panose="020B0604020202020204" pitchFamily="34" charset="0"/>
              <a:buChar char="•"/>
            </a:pPr>
            <a:r>
              <a:rPr lang="en-US" sz="2400" dirty="0">
                <a:solidFill>
                  <a:schemeClr val="dk1"/>
                </a:solidFill>
                <a:latin typeface="Calibri"/>
                <a:ea typeface="Calibri"/>
                <a:cs typeface="Calibri"/>
                <a:sym typeface="Calibri"/>
              </a:rPr>
              <a:t>What will you do to promote REDI in your own counties?</a:t>
            </a:r>
            <a:endParaRPr sz="2400" dirty="0">
              <a:solidFill>
                <a:schemeClr val="dk1"/>
              </a:solidFill>
              <a:latin typeface="Calibri"/>
              <a:ea typeface="Calibri"/>
              <a:cs typeface="Calibri"/>
              <a:sym typeface="Calibri"/>
            </a:endParaRPr>
          </a:p>
          <a:p>
            <a:pPr marL="342900" marR="0" lvl="0" indent="-342900" algn="l" rtl="0">
              <a:spcBef>
                <a:spcPts val="600"/>
              </a:spcBef>
              <a:spcAft>
                <a:spcPts val="600"/>
              </a:spcAft>
              <a:buClr>
                <a:schemeClr val="dk1"/>
              </a:buClr>
              <a:buSzPts val="2800"/>
              <a:buFont typeface="Arial" panose="020B0604020202020204" pitchFamily="34" charset="0"/>
              <a:buChar char="•"/>
            </a:pPr>
            <a:r>
              <a:rPr lang="en-US" sz="2400" dirty="0" smtClean="0">
                <a:solidFill>
                  <a:schemeClr val="dk1"/>
                </a:solidFill>
                <a:latin typeface="Calibri"/>
                <a:ea typeface="Calibri"/>
                <a:cs typeface="Calibri"/>
                <a:sym typeface="Calibri"/>
              </a:rPr>
              <a:t>What </a:t>
            </a:r>
            <a:r>
              <a:rPr lang="en-US" sz="2400" dirty="0">
                <a:solidFill>
                  <a:schemeClr val="dk1"/>
                </a:solidFill>
                <a:latin typeface="Calibri"/>
                <a:ea typeface="Calibri"/>
                <a:cs typeface="Calibri"/>
                <a:sym typeface="Calibri"/>
              </a:rPr>
              <a:t>might get in your way? </a:t>
            </a:r>
            <a:endParaRPr sz="2400" dirty="0">
              <a:solidFill>
                <a:schemeClr val="dk1"/>
              </a:solidFill>
              <a:latin typeface="Calibri"/>
              <a:ea typeface="Calibri"/>
              <a:cs typeface="Calibri"/>
              <a:sym typeface="Calibri"/>
            </a:endParaRPr>
          </a:p>
          <a:p>
            <a:pPr marL="342900" marR="0" lvl="0" indent="-342900" algn="l" rtl="0">
              <a:spcBef>
                <a:spcPts val="600"/>
              </a:spcBef>
              <a:spcAft>
                <a:spcPts val="600"/>
              </a:spcAft>
              <a:buClr>
                <a:schemeClr val="dk1"/>
              </a:buClr>
              <a:buSzPts val="2800"/>
              <a:buFont typeface="Arial" panose="020B0604020202020204" pitchFamily="34" charset="0"/>
              <a:buChar char="•"/>
            </a:pPr>
            <a:r>
              <a:rPr lang="en-US" sz="2400" dirty="0">
                <a:solidFill>
                  <a:schemeClr val="dk1"/>
                </a:solidFill>
                <a:latin typeface="Calibri"/>
                <a:ea typeface="Calibri"/>
                <a:cs typeface="Calibri"/>
                <a:sym typeface="Calibri"/>
              </a:rPr>
              <a:t>Which CPM behaviors align with your actions (practice or leadership)?</a:t>
            </a:r>
            <a:endParaRPr sz="2400" dirty="0"/>
          </a:p>
          <a:p>
            <a:pPr marL="457200" marR="0" lvl="0" indent="0" algn="l" rtl="0">
              <a:spcBef>
                <a:spcPts val="0"/>
              </a:spcBef>
              <a:spcAft>
                <a:spcPts val="0"/>
              </a:spcAft>
              <a:buNone/>
            </a:pPr>
            <a:endParaRPr sz="2800" dirty="0">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3971F"/>
        </a:solidFill>
        <a:effectLst/>
      </p:bgPr>
    </p:bg>
    <p:spTree>
      <p:nvGrpSpPr>
        <p:cNvPr id="1" name="Shape 491"/>
        <p:cNvGrpSpPr/>
        <p:nvPr/>
      </p:nvGrpSpPr>
      <p:grpSpPr>
        <a:xfrm>
          <a:off x="0" y="0"/>
          <a:ext cx="0" cy="0"/>
          <a:chOff x="0" y="0"/>
          <a:chExt cx="0" cy="0"/>
        </a:xfrm>
      </p:grpSpPr>
      <p:sp>
        <p:nvSpPr>
          <p:cNvPr id="3" name="Google Shape;486;p52"/>
          <p:cNvSpPr txBox="1"/>
          <p:nvPr/>
        </p:nvSpPr>
        <p:spPr>
          <a:xfrm>
            <a:off x="5123493" y="2726971"/>
            <a:ext cx="1902949"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dirty="0" smtClean="0">
                <a:solidFill>
                  <a:schemeClr val="bg1"/>
                </a:solidFill>
                <a:latin typeface="Trebuchet MS"/>
                <a:ea typeface="Trebuchet MS"/>
                <a:cs typeface="Trebuchet MS"/>
                <a:sym typeface="Trebuchet MS"/>
              </a:rPr>
              <a:t>Poll</a:t>
            </a:r>
            <a:endParaRPr sz="4800" dirty="0">
              <a:solidFill>
                <a:schemeClr val="bg1"/>
              </a:solidFill>
              <a:latin typeface="Trebuchet MS"/>
              <a:ea typeface="Trebuchet MS"/>
              <a:cs typeface="Trebuchet MS"/>
              <a:sym typeface="Trebuchet MS"/>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pic>
        <p:nvPicPr>
          <p:cNvPr id="497" name="Google Shape;497;p54"/>
          <p:cNvPicPr preferRelativeResize="0"/>
          <p:nvPr/>
        </p:nvPicPr>
        <p:blipFill rotWithShape="1">
          <a:blip r:embed="rId3">
            <a:alphaModFix/>
          </a:blip>
          <a:srcRect l="34529" t="26699" r="36056" b="63350"/>
          <a:stretch/>
        </p:blipFill>
        <p:spPr>
          <a:xfrm rot="5400000">
            <a:off x="10173478" y="1119676"/>
            <a:ext cx="3303038" cy="1063689"/>
          </a:xfrm>
          <a:prstGeom prst="rect">
            <a:avLst/>
          </a:prstGeom>
          <a:noFill/>
          <a:ln>
            <a:noFill/>
          </a:ln>
        </p:spPr>
      </p:pic>
      <p:pic>
        <p:nvPicPr>
          <p:cNvPr id="498" name="Google Shape;498;p54"/>
          <p:cNvPicPr preferRelativeResize="0"/>
          <p:nvPr/>
        </p:nvPicPr>
        <p:blipFill rotWithShape="1">
          <a:blip r:embed="rId3">
            <a:alphaModFix/>
          </a:blip>
          <a:srcRect l="35939" t="26699" r="34514" b="63350"/>
          <a:stretch/>
        </p:blipFill>
        <p:spPr>
          <a:xfrm rot="5400000">
            <a:off x="10047515" y="4548676"/>
            <a:ext cx="3554961" cy="1063689"/>
          </a:xfrm>
          <a:prstGeom prst="rect">
            <a:avLst/>
          </a:prstGeom>
          <a:noFill/>
          <a:ln>
            <a:noFill/>
          </a:ln>
        </p:spPr>
      </p:pic>
      <p:pic>
        <p:nvPicPr>
          <p:cNvPr id="499" name="Google Shape;499;p54"/>
          <p:cNvPicPr preferRelativeResize="0"/>
          <p:nvPr/>
        </p:nvPicPr>
        <p:blipFill rotWithShape="1">
          <a:blip r:embed="rId4">
            <a:alphaModFix/>
          </a:blip>
          <a:srcRect l="18474" t="78928" r="18415" b="18106"/>
          <a:stretch/>
        </p:blipFill>
        <p:spPr>
          <a:xfrm rot="5400000">
            <a:off x="7703058" y="3267908"/>
            <a:ext cx="6858000" cy="322186"/>
          </a:xfrm>
          <a:prstGeom prst="rect">
            <a:avLst/>
          </a:prstGeom>
          <a:noFill/>
          <a:ln>
            <a:noFill/>
          </a:ln>
        </p:spPr>
      </p:pic>
      <p:sp>
        <p:nvSpPr>
          <p:cNvPr id="500" name="Google Shape;500;p54"/>
          <p:cNvSpPr txBox="1"/>
          <p:nvPr/>
        </p:nvSpPr>
        <p:spPr>
          <a:xfrm>
            <a:off x="390051" y="309332"/>
            <a:ext cx="10580913" cy="15696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dirty="0">
                <a:solidFill>
                  <a:schemeClr val="dk1"/>
                </a:solidFill>
                <a:latin typeface="Trebuchet MS"/>
                <a:ea typeface="Trebuchet MS"/>
                <a:cs typeface="Trebuchet MS"/>
                <a:sym typeface="Trebuchet MS"/>
              </a:rPr>
              <a:t>Large Session Debrief &amp; Closing Appreciations</a:t>
            </a:r>
            <a:endParaRPr sz="4800" dirty="0">
              <a:solidFill>
                <a:schemeClr val="dk1"/>
              </a:solidFill>
              <a:latin typeface="Trebuchet MS"/>
              <a:ea typeface="Trebuchet MS"/>
              <a:cs typeface="Trebuchet MS"/>
              <a:sym typeface="Trebuchet MS"/>
            </a:endParaRPr>
          </a:p>
        </p:txBody>
      </p:sp>
      <p:sp>
        <p:nvSpPr>
          <p:cNvPr id="501" name="Google Shape;501;p54"/>
          <p:cNvSpPr txBox="1"/>
          <p:nvPr/>
        </p:nvSpPr>
        <p:spPr>
          <a:xfrm>
            <a:off x="390051" y="2521059"/>
            <a:ext cx="10221802" cy="3662501"/>
          </a:xfrm>
          <a:prstGeom prst="rect">
            <a:avLst/>
          </a:prstGeom>
          <a:noFill/>
          <a:ln>
            <a:noFill/>
          </a:ln>
        </p:spPr>
        <p:txBody>
          <a:bodyPr spcFirstLastPara="1" wrap="square" lIns="91425" tIns="45700" rIns="91425" bIns="45700" anchor="t" anchorCtr="0">
            <a:spAutoFit/>
          </a:bodyPr>
          <a:lstStyle/>
          <a:p>
            <a:pPr marL="457200" marR="0" lvl="0" indent="-457200" algn="l" rtl="0">
              <a:spcBef>
                <a:spcPts val="600"/>
              </a:spcBef>
              <a:spcAft>
                <a:spcPts val="600"/>
              </a:spcAft>
              <a:buClr>
                <a:schemeClr val="dk1"/>
              </a:buClr>
              <a:buSzPts val="2800"/>
              <a:buFont typeface="Arial"/>
              <a:buChar char="•"/>
            </a:pPr>
            <a:r>
              <a:rPr lang="en-US" sz="2400" dirty="0">
                <a:solidFill>
                  <a:schemeClr val="dk1"/>
                </a:solidFill>
                <a:latin typeface="Trebuchet MS"/>
                <a:ea typeface="Trebuchet MS"/>
                <a:cs typeface="Trebuchet MS"/>
                <a:sym typeface="Trebuchet MS"/>
              </a:rPr>
              <a:t>CPM is evolving to include REDI into our practice and leadership </a:t>
            </a:r>
            <a:r>
              <a:rPr lang="en-US" sz="2400" dirty="0" smtClean="0">
                <a:solidFill>
                  <a:schemeClr val="dk1"/>
                </a:solidFill>
                <a:latin typeface="Trebuchet MS"/>
                <a:ea typeface="Trebuchet MS"/>
                <a:cs typeface="Trebuchet MS"/>
                <a:sym typeface="Trebuchet MS"/>
              </a:rPr>
              <a:t>framework.</a:t>
            </a:r>
            <a:endParaRPr sz="2400" dirty="0"/>
          </a:p>
          <a:p>
            <a:pPr marL="457200" marR="0" lvl="0" indent="-457200" algn="l" rtl="0">
              <a:spcBef>
                <a:spcPts val="600"/>
              </a:spcBef>
              <a:spcAft>
                <a:spcPts val="600"/>
              </a:spcAft>
              <a:buClr>
                <a:schemeClr val="dk1"/>
              </a:buClr>
              <a:buSzPts val="2800"/>
              <a:buFont typeface="Arial"/>
              <a:buChar char="•"/>
            </a:pPr>
            <a:r>
              <a:rPr lang="en-US" sz="2400" dirty="0">
                <a:solidFill>
                  <a:schemeClr val="dk1"/>
                </a:solidFill>
                <a:latin typeface="Trebuchet MS"/>
                <a:ea typeface="Trebuchet MS"/>
                <a:cs typeface="Trebuchet MS"/>
                <a:sym typeface="Trebuchet MS"/>
              </a:rPr>
              <a:t>Thank you to all of the REI Webinar Design teams and </a:t>
            </a:r>
            <a:r>
              <a:rPr lang="en-US" sz="2400" dirty="0" smtClean="0">
                <a:solidFill>
                  <a:schemeClr val="dk1"/>
                </a:solidFill>
                <a:latin typeface="Trebuchet MS"/>
                <a:ea typeface="Trebuchet MS"/>
                <a:cs typeface="Trebuchet MS"/>
                <a:sym typeface="Trebuchet MS"/>
              </a:rPr>
              <a:t>participants.</a:t>
            </a:r>
            <a:endParaRPr sz="2400" dirty="0"/>
          </a:p>
          <a:p>
            <a:pPr marL="457200" marR="0" lvl="0" indent="-457200" algn="l" rtl="0">
              <a:spcBef>
                <a:spcPts val="600"/>
              </a:spcBef>
              <a:spcAft>
                <a:spcPts val="600"/>
              </a:spcAft>
              <a:buClr>
                <a:schemeClr val="dk1"/>
              </a:buClr>
              <a:buSzPts val="2800"/>
              <a:buFont typeface="Arial"/>
              <a:buChar char="•"/>
            </a:pPr>
            <a:r>
              <a:rPr lang="en-US" sz="2400" dirty="0">
                <a:solidFill>
                  <a:schemeClr val="dk1"/>
                </a:solidFill>
                <a:latin typeface="Trebuchet MS"/>
                <a:ea typeface="Trebuchet MS"/>
                <a:cs typeface="Trebuchet MS"/>
                <a:sym typeface="Trebuchet MS"/>
              </a:rPr>
              <a:t>Learning Session VII will continue the effort of infusing REDI principles into </a:t>
            </a:r>
            <a:r>
              <a:rPr lang="en-US" sz="2400" dirty="0" smtClean="0">
                <a:solidFill>
                  <a:schemeClr val="dk1"/>
                </a:solidFill>
                <a:latin typeface="Trebuchet MS"/>
                <a:ea typeface="Trebuchet MS"/>
                <a:cs typeface="Trebuchet MS"/>
                <a:sym typeface="Trebuchet MS"/>
              </a:rPr>
              <a:t>CPM.</a:t>
            </a:r>
            <a:endParaRPr lang="en-US" sz="2400" dirty="0" smtClean="0">
              <a:solidFill>
                <a:schemeClr val="dk1"/>
              </a:solidFill>
              <a:latin typeface="Trebuchet MS"/>
              <a:ea typeface="Trebuchet MS"/>
              <a:cs typeface="Trebuchet MS"/>
              <a:sym typeface="Trebuchet MS"/>
            </a:endParaRPr>
          </a:p>
          <a:p>
            <a:pPr marL="457200" marR="0" lvl="0" indent="-457200" algn="l" rtl="0">
              <a:spcBef>
                <a:spcPts val="600"/>
              </a:spcBef>
              <a:spcAft>
                <a:spcPts val="600"/>
              </a:spcAft>
              <a:buClr>
                <a:schemeClr val="dk1"/>
              </a:buClr>
              <a:buSzPts val="2800"/>
              <a:buFont typeface="Arial"/>
              <a:buChar char="•"/>
            </a:pPr>
            <a:r>
              <a:rPr lang="en-US" sz="2400" dirty="0" smtClean="0">
                <a:solidFill>
                  <a:schemeClr val="dk1"/>
                </a:solidFill>
                <a:latin typeface="Trebuchet MS"/>
                <a:ea typeface="Trebuchet MS"/>
                <a:cs typeface="Trebuchet MS"/>
                <a:sym typeface="Trebuchet MS"/>
              </a:rPr>
              <a:t>CPM Faculty maintain an </a:t>
            </a:r>
            <a:r>
              <a:rPr lang="en-US" sz="2400" dirty="0" smtClean="0">
                <a:solidFill>
                  <a:schemeClr val="dk1"/>
                </a:solidFill>
                <a:latin typeface="Trebuchet MS"/>
                <a:ea typeface="Trebuchet MS"/>
                <a:cs typeface="Trebuchet MS"/>
                <a:sym typeface="Trebuchet MS"/>
                <a:hlinkClick r:id="rId5"/>
              </a:rPr>
              <a:t>online resource folder </a:t>
            </a:r>
            <a:r>
              <a:rPr lang="en-US" sz="2400" dirty="0" smtClean="0">
                <a:solidFill>
                  <a:schemeClr val="dk1"/>
                </a:solidFill>
                <a:latin typeface="Trebuchet MS"/>
                <a:ea typeface="Trebuchet MS"/>
                <a:cs typeface="Trebuchet MS"/>
                <a:sym typeface="Trebuchet MS"/>
              </a:rPr>
              <a:t>that includes an array of articles and links that can be helpful in addressing racial justice issues. </a:t>
            </a:r>
            <a:endParaRPr sz="2400" dirty="0">
              <a:solidFill>
                <a:schemeClr val="dk1"/>
              </a:solidFill>
              <a:latin typeface="Trebuchet MS"/>
              <a:ea typeface="Trebuchet MS"/>
              <a:cs typeface="Trebuchet MS"/>
              <a:sym typeface="Trebuchet MS"/>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pic>
        <p:nvPicPr>
          <p:cNvPr id="238" name="Google Shape;238;p31"/>
          <p:cNvPicPr preferRelativeResize="0"/>
          <p:nvPr/>
        </p:nvPicPr>
        <p:blipFill rotWithShape="1">
          <a:blip r:embed="rId3">
            <a:alphaModFix/>
          </a:blip>
          <a:srcRect l="15559" t="15186" r="15329" b="16220"/>
          <a:stretch/>
        </p:blipFill>
        <p:spPr>
          <a:xfrm>
            <a:off x="0" y="0"/>
            <a:ext cx="6820678" cy="6769525"/>
          </a:xfrm>
          <a:prstGeom prst="rect">
            <a:avLst/>
          </a:prstGeom>
          <a:noFill/>
          <a:ln>
            <a:noFill/>
          </a:ln>
        </p:spPr>
      </p:pic>
      <p:pic>
        <p:nvPicPr>
          <p:cNvPr id="239" name="Google Shape;239;p31"/>
          <p:cNvPicPr preferRelativeResize="0"/>
          <p:nvPr/>
        </p:nvPicPr>
        <p:blipFill rotWithShape="1">
          <a:blip r:embed="rId3">
            <a:alphaModFix/>
          </a:blip>
          <a:srcRect l="20064" t="15186" r="15330" b="16220"/>
          <a:stretch/>
        </p:blipFill>
        <p:spPr>
          <a:xfrm>
            <a:off x="5915608" y="0"/>
            <a:ext cx="6375919" cy="6769525"/>
          </a:xfrm>
          <a:prstGeom prst="rect">
            <a:avLst/>
          </a:prstGeom>
          <a:noFill/>
          <a:ln>
            <a:noFill/>
          </a:ln>
        </p:spPr>
      </p:pic>
      <p:sp>
        <p:nvSpPr>
          <p:cNvPr id="240" name="Google Shape;240;p31"/>
          <p:cNvSpPr/>
          <p:nvPr/>
        </p:nvSpPr>
        <p:spPr>
          <a:xfrm>
            <a:off x="606491" y="578498"/>
            <a:ext cx="11066106" cy="5673012"/>
          </a:xfrm>
          <a:prstGeom prst="rect">
            <a:avLst/>
          </a:prstGeom>
          <a:solidFill>
            <a:schemeClr val="lt1"/>
          </a:solidFill>
          <a:ln>
            <a:noFill/>
          </a:ln>
        </p:spPr>
        <p:txBody>
          <a:bodyPr spcFirstLastPara="1" wrap="square" lIns="91425" tIns="45700" rIns="91425" bIns="45700" anchor="ctr" anchorCtr="0">
            <a:noAutofit/>
          </a:bodyPr>
          <a:lstStyle/>
          <a:p>
            <a:pPr marL="457200" marR="0" lvl="0" indent="-342900" algn="ctr" rtl="0">
              <a:spcBef>
                <a:spcPts val="0"/>
              </a:spcBef>
              <a:spcAft>
                <a:spcPts val="0"/>
              </a:spcAft>
              <a:buClr>
                <a:schemeClr val="lt1"/>
              </a:buClr>
              <a:buSzPts val="1800"/>
              <a:buFont typeface="Calibri"/>
              <a:buChar char="●"/>
            </a:pPr>
            <a:endParaRPr sz="1800">
              <a:solidFill>
                <a:schemeClr val="lt1"/>
              </a:solidFill>
              <a:latin typeface="Calibri"/>
              <a:ea typeface="Calibri"/>
              <a:cs typeface="Calibri"/>
              <a:sym typeface="Calibri"/>
            </a:endParaRPr>
          </a:p>
        </p:txBody>
      </p:sp>
      <p:sp>
        <p:nvSpPr>
          <p:cNvPr id="241" name="Google Shape;241;p31"/>
          <p:cNvSpPr txBox="1"/>
          <p:nvPr/>
        </p:nvSpPr>
        <p:spPr>
          <a:xfrm>
            <a:off x="722458" y="1412656"/>
            <a:ext cx="10386300" cy="4493497"/>
          </a:xfrm>
          <a:prstGeom prst="rect">
            <a:avLst/>
          </a:prstGeom>
          <a:noFill/>
          <a:ln>
            <a:noFill/>
          </a:ln>
        </p:spPr>
        <p:txBody>
          <a:bodyPr spcFirstLastPara="1" wrap="square" lIns="91425" tIns="45700" rIns="91425" bIns="45700" anchor="t" anchorCtr="0">
            <a:spAutoFit/>
          </a:bodyPr>
          <a:lstStyle/>
          <a:p>
            <a:pPr marL="457200" marR="0" lvl="0" indent="0" algn="l" rtl="0">
              <a:spcBef>
                <a:spcPts val="0"/>
              </a:spcBef>
              <a:spcAft>
                <a:spcPts val="0"/>
              </a:spcAft>
              <a:buNone/>
            </a:pPr>
            <a:endParaRPr sz="4400" dirty="0">
              <a:solidFill>
                <a:schemeClr val="dk1"/>
              </a:solidFill>
              <a:latin typeface="Trebuchet MS"/>
              <a:ea typeface="Trebuchet MS"/>
              <a:cs typeface="Trebuchet MS"/>
              <a:sym typeface="Trebuchet MS"/>
            </a:endParaRPr>
          </a:p>
          <a:p>
            <a:pPr marL="457200" marR="0" lvl="0" indent="-406400" algn="l" rtl="0">
              <a:spcBef>
                <a:spcPts val="600"/>
              </a:spcBef>
              <a:spcAft>
                <a:spcPts val="600"/>
              </a:spcAft>
              <a:buClr>
                <a:schemeClr val="dk1"/>
              </a:buClr>
              <a:buSzPts val="2800"/>
              <a:buFont typeface="Arial" panose="020B0604020202020204" pitchFamily="34" charset="0"/>
              <a:buChar char="•"/>
            </a:pPr>
            <a:r>
              <a:rPr lang="en-US" sz="2400" dirty="0" smtClean="0">
                <a:solidFill>
                  <a:schemeClr val="dk1"/>
                </a:solidFill>
                <a:latin typeface="Trebuchet MS"/>
                <a:ea typeface="Trebuchet MS"/>
                <a:cs typeface="Trebuchet MS"/>
                <a:sym typeface="Trebuchet MS"/>
              </a:rPr>
              <a:t>Spotlight on the teaming and engagement strategies of: Tulare, San Diego and San Francisco</a:t>
            </a:r>
            <a:endParaRPr sz="2400" dirty="0">
              <a:solidFill>
                <a:schemeClr val="dk1"/>
              </a:solidFill>
              <a:latin typeface="Trebuchet MS"/>
              <a:ea typeface="Trebuchet MS"/>
              <a:cs typeface="Trebuchet MS"/>
              <a:sym typeface="Trebuchet MS"/>
            </a:endParaRPr>
          </a:p>
          <a:p>
            <a:pPr marL="457200" marR="0" lvl="0" indent="-406400" algn="l" rtl="0">
              <a:spcBef>
                <a:spcPts val="600"/>
              </a:spcBef>
              <a:spcAft>
                <a:spcPts val="600"/>
              </a:spcAft>
              <a:buClr>
                <a:schemeClr val="dk1"/>
              </a:buClr>
              <a:buSzPts val="2800"/>
              <a:buFont typeface="Arial" panose="020B0604020202020204" pitchFamily="34" charset="0"/>
              <a:buChar char="•"/>
            </a:pPr>
            <a:r>
              <a:rPr lang="en-US" sz="2400" dirty="0">
                <a:solidFill>
                  <a:schemeClr val="dk1"/>
                </a:solidFill>
                <a:latin typeface="Trebuchet MS"/>
                <a:ea typeface="Trebuchet MS"/>
                <a:cs typeface="Trebuchet MS"/>
                <a:sym typeface="Trebuchet MS"/>
              </a:rPr>
              <a:t>Break</a:t>
            </a:r>
            <a:endParaRPr sz="2400" dirty="0">
              <a:solidFill>
                <a:schemeClr val="dk1"/>
              </a:solidFill>
              <a:latin typeface="Trebuchet MS"/>
              <a:ea typeface="Trebuchet MS"/>
              <a:cs typeface="Trebuchet MS"/>
              <a:sym typeface="Trebuchet MS"/>
            </a:endParaRPr>
          </a:p>
          <a:p>
            <a:pPr marL="457200" marR="0" lvl="0" indent="-406400" algn="l" rtl="0">
              <a:spcBef>
                <a:spcPts val="600"/>
              </a:spcBef>
              <a:spcAft>
                <a:spcPts val="600"/>
              </a:spcAft>
              <a:buClr>
                <a:schemeClr val="dk1"/>
              </a:buClr>
              <a:buSzPts val="2800"/>
              <a:buFont typeface="Arial" panose="020B0604020202020204" pitchFamily="34" charset="0"/>
              <a:buChar char="•"/>
            </a:pPr>
            <a:r>
              <a:rPr lang="en-US" sz="2400" dirty="0">
                <a:solidFill>
                  <a:schemeClr val="dk1"/>
                </a:solidFill>
                <a:latin typeface="Trebuchet MS"/>
                <a:ea typeface="Trebuchet MS"/>
                <a:cs typeface="Trebuchet MS"/>
                <a:sym typeface="Trebuchet MS"/>
              </a:rPr>
              <a:t>CPM as a </a:t>
            </a:r>
            <a:r>
              <a:rPr lang="en-US" sz="2400" dirty="0" smtClean="0">
                <a:solidFill>
                  <a:schemeClr val="dk1"/>
                </a:solidFill>
                <a:latin typeface="Trebuchet MS"/>
                <a:ea typeface="Trebuchet MS"/>
                <a:cs typeface="Trebuchet MS"/>
                <a:sym typeface="Trebuchet MS"/>
              </a:rPr>
              <a:t>vehicle </a:t>
            </a:r>
            <a:r>
              <a:rPr lang="en-US" sz="2400" dirty="0">
                <a:solidFill>
                  <a:schemeClr val="dk1"/>
                </a:solidFill>
                <a:latin typeface="Trebuchet MS"/>
                <a:ea typeface="Trebuchet MS"/>
                <a:cs typeface="Trebuchet MS"/>
                <a:sym typeface="Trebuchet MS"/>
              </a:rPr>
              <a:t>for p</a:t>
            </a:r>
            <a:r>
              <a:rPr lang="en-US" sz="2400" dirty="0" smtClean="0">
                <a:solidFill>
                  <a:schemeClr val="dk1"/>
                </a:solidFill>
                <a:latin typeface="Trebuchet MS"/>
                <a:ea typeface="Trebuchet MS"/>
                <a:cs typeface="Trebuchet MS"/>
                <a:sym typeface="Trebuchet MS"/>
              </a:rPr>
              <a:t>romoting Race </a:t>
            </a:r>
            <a:r>
              <a:rPr lang="en-US" sz="2400" dirty="0">
                <a:solidFill>
                  <a:schemeClr val="dk1"/>
                </a:solidFill>
                <a:latin typeface="Trebuchet MS"/>
                <a:ea typeface="Trebuchet MS"/>
                <a:cs typeface="Trebuchet MS"/>
                <a:sym typeface="Trebuchet MS"/>
              </a:rPr>
              <a:t>Equity across all social contexts </a:t>
            </a:r>
            <a:r>
              <a:rPr lang="en-US" sz="2400" dirty="0" smtClean="0">
                <a:solidFill>
                  <a:schemeClr val="dk1"/>
                </a:solidFill>
                <a:latin typeface="Trebuchet MS"/>
                <a:ea typeface="Trebuchet MS"/>
                <a:cs typeface="Trebuchet MS"/>
                <a:sym typeface="Trebuchet MS"/>
              </a:rPr>
              <a:t>(e.g. </a:t>
            </a:r>
            <a:r>
              <a:rPr lang="en-US" sz="2400" dirty="0">
                <a:solidFill>
                  <a:schemeClr val="dk1"/>
                </a:solidFill>
                <a:latin typeface="Trebuchet MS"/>
                <a:ea typeface="Trebuchet MS"/>
                <a:cs typeface="Trebuchet MS"/>
                <a:sym typeface="Trebuchet MS"/>
              </a:rPr>
              <a:t>race, class, ability, gender identification, sexual orientation), Diversity, and Inclusion </a:t>
            </a:r>
            <a:endParaRPr sz="2400" dirty="0">
              <a:solidFill>
                <a:schemeClr val="dk1"/>
              </a:solidFill>
              <a:latin typeface="Trebuchet MS"/>
              <a:ea typeface="Trebuchet MS"/>
              <a:cs typeface="Trebuchet MS"/>
              <a:sym typeface="Trebuchet MS"/>
            </a:endParaRPr>
          </a:p>
          <a:p>
            <a:pPr marL="457200" marR="0" lvl="0" indent="-406400" algn="l" rtl="0">
              <a:spcBef>
                <a:spcPts val="600"/>
              </a:spcBef>
              <a:spcAft>
                <a:spcPts val="600"/>
              </a:spcAft>
              <a:buClr>
                <a:schemeClr val="dk1"/>
              </a:buClr>
              <a:buSzPts val="2800"/>
              <a:buFont typeface="Arial" panose="020B0604020202020204" pitchFamily="34" charset="0"/>
              <a:buChar char="•"/>
            </a:pPr>
            <a:r>
              <a:rPr lang="en-US" sz="2400" dirty="0">
                <a:solidFill>
                  <a:schemeClr val="dk1"/>
                </a:solidFill>
                <a:latin typeface="Trebuchet MS"/>
                <a:ea typeface="Trebuchet MS"/>
                <a:cs typeface="Trebuchet MS"/>
                <a:sym typeface="Trebuchet MS"/>
              </a:rPr>
              <a:t>Breakout Session </a:t>
            </a:r>
            <a:endParaRPr sz="2400" dirty="0">
              <a:solidFill>
                <a:schemeClr val="dk1"/>
              </a:solidFill>
              <a:latin typeface="Trebuchet MS"/>
              <a:ea typeface="Trebuchet MS"/>
              <a:cs typeface="Trebuchet MS"/>
              <a:sym typeface="Trebuchet MS"/>
            </a:endParaRPr>
          </a:p>
          <a:p>
            <a:pPr marL="457200" marR="0" lvl="0" indent="-406400" algn="l" rtl="0">
              <a:spcBef>
                <a:spcPts val="600"/>
              </a:spcBef>
              <a:spcAft>
                <a:spcPts val="600"/>
              </a:spcAft>
              <a:buClr>
                <a:schemeClr val="dk1"/>
              </a:buClr>
              <a:buSzPts val="2800"/>
              <a:buFont typeface="Arial" panose="020B0604020202020204" pitchFamily="34" charset="0"/>
              <a:buChar char="•"/>
            </a:pPr>
            <a:r>
              <a:rPr lang="en-US" sz="2400" dirty="0">
                <a:solidFill>
                  <a:schemeClr val="dk1"/>
                </a:solidFill>
                <a:latin typeface="Trebuchet MS"/>
                <a:ea typeface="Trebuchet MS"/>
                <a:cs typeface="Trebuchet MS"/>
                <a:sym typeface="Trebuchet MS"/>
              </a:rPr>
              <a:t>Share and </a:t>
            </a:r>
            <a:r>
              <a:rPr lang="en-US" sz="2400" dirty="0" smtClean="0">
                <a:solidFill>
                  <a:schemeClr val="dk1"/>
                </a:solidFill>
                <a:latin typeface="Trebuchet MS"/>
                <a:ea typeface="Trebuchet MS"/>
                <a:cs typeface="Trebuchet MS"/>
                <a:sym typeface="Trebuchet MS"/>
              </a:rPr>
              <a:t>celebrate </a:t>
            </a:r>
            <a:r>
              <a:rPr lang="en-US" sz="2400" dirty="0">
                <a:solidFill>
                  <a:schemeClr val="dk1"/>
                </a:solidFill>
                <a:latin typeface="Trebuchet MS"/>
                <a:ea typeface="Trebuchet MS"/>
                <a:cs typeface="Trebuchet MS"/>
                <a:sym typeface="Trebuchet MS"/>
              </a:rPr>
              <a:t>our </a:t>
            </a:r>
            <a:r>
              <a:rPr lang="en-US" sz="2400" dirty="0" smtClean="0">
                <a:solidFill>
                  <a:schemeClr val="dk1"/>
                </a:solidFill>
                <a:latin typeface="Trebuchet MS"/>
                <a:ea typeface="Trebuchet MS"/>
                <a:cs typeface="Trebuchet MS"/>
                <a:sym typeface="Trebuchet MS"/>
              </a:rPr>
              <a:t>commitments </a:t>
            </a:r>
            <a:endParaRPr sz="2400" dirty="0">
              <a:solidFill>
                <a:schemeClr val="dk1"/>
              </a:solidFill>
              <a:latin typeface="Trebuchet MS"/>
              <a:ea typeface="Trebuchet MS"/>
              <a:cs typeface="Trebuchet MS"/>
              <a:sym typeface="Trebuchet MS"/>
            </a:endParaRPr>
          </a:p>
        </p:txBody>
      </p:sp>
      <p:sp>
        <p:nvSpPr>
          <p:cNvPr id="2" name="TextBox 1"/>
          <p:cNvSpPr txBox="1"/>
          <p:nvPr/>
        </p:nvSpPr>
        <p:spPr>
          <a:xfrm>
            <a:off x="854805" y="672275"/>
            <a:ext cx="5715000" cy="923330"/>
          </a:xfrm>
          <a:prstGeom prst="rect">
            <a:avLst/>
          </a:prstGeom>
          <a:noFill/>
        </p:spPr>
        <p:txBody>
          <a:bodyPr wrap="square" rtlCol="0">
            <a:spAutoFit/>
          </a:bodyPr>
          <a:lstStyle/>
          <a:p>
            <a:r>
              <a:rPr lang="en-US" sz="5400" dirty="0" smtClean="0">
                <a:latin typeface="Trebuchet MS" panose="020B0603020202020204" pitchFamily="34" charset="0"/>
              </a:rPr>
              <a:t>Agenda Review</a:t>
            </a:r>
            <a:endParaRPr lang="en-US" sz="5400" dirty="0">
              <a:latin typeface="Trebuchet MS" panose="020B0603020202020204" pitchFamily="34"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14" name="Google Shape;226;p30"/>
          <p:cNvSpPr/>
          <p:nvPr/>
        </p:nvSpPr>
        <p:spPr>
          <a:xfrm>
            <a:off x="6779852" y="4402965"/>
            <a:ext cx="1562986" cy="1562986"/>
          </a:xfrm>
          <a:prstGeom prst="ellipse">
            <a:avLst/>
          </a:prstGeom>
          <a:solidFill>
            <a:schemeClr val="lt1"/>
          </a:solidFill>
          <a:ln w="38100" cap="flat" cmpd="sng">
            <a:solidFill>
              <a:srgbClr val="22419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 name="Google Shape;226;p30"/>
          <p:cNvSpPr/>
          <p:nvPr/>
        </p:nvSpPr>
        <p:spPr>
          <a:xfrm>
            <a:off x="3496606" y="4402965"/>
            <a:ext cx="1562986" cy="1562986"/>
          </a:xfrm>
          <a:prstGeom prst="ellipse">
            <a:avLst/>
          </a:prstGeom>
          <a:solidFill>
            <a:schemeClr val="lt1"/>
          </a:solidFill>
          <a:ln w="38100" cap="flat" cmpd="sng">
            <a:solidFill>
              <a:srgbClr val="22419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 name="Google Shape;226;p30"/>
          <p:cNvSpPr/>
          <p:nvPr/>
        </p:nvSpPr>
        <p:spPr>
          <a:xfrm>
            <a:off x="8024495" y="1882504"/>
            <a:ext cx="1562986" cy="1562986"/>
          </a:xfrm>
          <a:prstGeom prst="ellipse">
            <a:avLst/>
          </a:prstGeom>
          <a:solidFill>
            <a:schemeClr val="lt1"/>
          </a:solidFill>
          <a:ln w="38100" cap="flat" cmpd="sng">
            <a:solidFill>
              <a:srgbClr val="22419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 name="Google Shape;226;p30"/>
          <p:cNvSpPr/>
          <p:nvPr/>
        </p:nvSpPr>
        <p:spPr>
          <a:xfrm>
            <a:off x="5059592" y="1873748"/>
            <a:ext cx="1562986" cy="1562986"/>
          </a:xfrm>
          <a:prstGeom prst="ellipse">
            <a:avLst/>
          </a:prstGeom>
          <a:solidFill>
            <a:schemeClr val="lt1"/>
          </a:solidFill>
          <a:ln w="38100" cap="flat" cmpd="sng">
            <a:solidFill>
              <a:srgbClr val="22419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 name="Google Shape;226;p30"/>
          <p:cNvSpPr/>
          <p:nvPr/>
        </p:nvSpPr>
        <p:spPr>
          <a:xfrm>
            <a:off x="2253349" y="1925139"/>
            <a:ext cx="1562986" cy="1562986"/>
          </a:xfrm>
          <a:prstGeom prst="ellipse">
            <a:avLst/>
          </a:prstGeom>
          <a:solidFill>
            <a:schemeClr val="lt1"/>
          </a:solidFill>
          <a:ln w="38100" cap="flat" cmpd="sng">
            <a:solidFill>
              <a:srgbClr val="22419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46" name="Google Shape;246;p32"/>
          <p:cNvPicPr preferRelativeResize="0"/>
          <p:nvPr/>
        </p:nvPicPr>
        <p:blipFill rotWithShape="1">
          <a:blip r:embed="rId3">
            <a:alphaModFix/>
          </a:blip>
          <a:srcRect l="18353" t="24022" r="70381" b="23518"/>
          <a:stretch/>
        </p:blipFill>
        <p:spPr>
          <a:xfrm flipH="1">
            <a:off x="115877" y="159487"/>
            <a:ext cx="894215" cy="6698513"/>
          </a:xfrm>
          <a:prstGeom prst="rect">
            <a:avLst/>
          </a:prstGeom>
          <a:noFill/>
          <a:ln>
            <a:noFill/>
          </a:ln>
        </p:spPr>
      </p:pic>
      <p:sp>
        <p:nvSpPr>
          <p:cNvPr id="247" name="Google Shape;247;p32"/>
          <p:cNvSpPr txBox="1"/>
          <p:nvPr/>
        </p:nvSpPr>
        <p:spPr>
          <a:xfrm>
            <a:off x="1226341" y="355519"/>
            <a:ext cx="10334700" cy="15696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dirty="0">
                <a:solidFill>
                  <a:schemeClr val="dk1"/>
                </a:solidFill>
                <a:latin typeface="Trebuchet MS"/>
                <a:ea typeface="Trebuchet MS"/>
                <a:cs typeface="Trebuchet MS"/>
                <a:sym typeface="Trebuchet MS"/>
              </a:rPr>
              <a:t>CPM Practice Elements</a:t>
            </a:r>
            <a:endParaRPr sz="4800" dirty="0">
              <a:solidFill>
                <a:schemeClr val="dk1"/>
              </a:solidFill>
              <a:latin typeface="Trebuchet MS"/>
              <a:ea typeface="Trebuchet MS"/>
              <a:cs typeface="Trebuchet MS"/>
              <a:sym typeface="Trebuchet MS"/>
            </a:endParaRPr>
          </a:p>
          <a:p>
            <a:pPr marL="0" marR="0" lvl="0" indent="0" algn="l" rtl="0">
              <a:spcBef>
                <a:spcPts val="0"/>
              </a:spcBef>
              <a:spcAft>
                <a:spcPts val="0"/>
              </a:spcAft>
              <a:buNone/>
            </a:pPr>
            <a:endParaRPr sz="4800" dirty="0">
              <a:solidFill>
                <a:schemeClr val="dk1"/>
              </a:solidFill>
              <a:latin typeface="Trebuchet MS"/>
              <a:ea typeface="Trebuchet MS"/>
              <a:cs typeface="Trebuchet MS"/>
              <a:sym typeface="Trebuchet MS"/>
            </a:endParaRPr>
          </a:p>
        </p:txBody>
      </p:sp>
      <p:pic>
        <p:nvPicPr>
          <p:cNvPr id="1026" name="Picture 2" descr="https://cdn-icons.flaticon.com/png/512/2460/premium/2460968.png?token=exp=1656102720~hmac=71ee15df85f7e9bf3d063dfe1364bd7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2010" y="2089538"/>
            <a:ext cx="1208232" cy="120823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cdn-icons.flaticon.com/png/512/1224/premium/1224961.png?token=exp=1656102786~hmac=2dc0514dad22dc29c22f563aee151eb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54052" y="2136443"/>
            <a:ext cx="1021513" cy="102151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cdn-icons.flaticon.com/png/512/3131/premium/3131333.png?token=exp=1656102826~hmac=5b7ca01e9fa438fd64d68fac67d11de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42838" y="2231655"/>
            <a:ext cx="926301" cy="92630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cdn-icons-png.flaticon.com/512/1935/1935389.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6335" y="4675462"/>
            <a:ext cx="1017992" cy="101799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cdn-icons-png.flaticon.com/512/1378/137854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17265" y="4640378"/>
            <a:ext cx="1088159" cy="108815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021876" y="3529789"/>
            <a:ext cx="2025931" cy="461665"/>
          </a:xfrm>
          <a:prstGeom prst="rect">
            <a:avLst/>
          </a:prstGeom>
          <a:noFill/>
        </p:spPr>
        <p:txBody>
          <a:bodyPr wrap="square" rtlCol="0">
            <a:spAutoFit/>
          </a:bodyPr>
          <a:lstStyle/>
          <a:p>
            <a:pPr algn="ctr"/>
            <a:r>
              <a:rPr lang="en-US" sz="2400" dirty="0" smtClean="0">
                <a:latin typeface="Trebuchet MS" panose="020B0603020202020204" pitchFamily="34" charset="0"/>
              </a:rPr>
              <a:t>Engagement</a:t>
            </a:r>
            <a:endParaRPr lang="en-US" sz="2400" dirty="0">
              <a:latin typeface="Trebuchet MS" panose="020B0603020202020204" pitchFamily="34" charset="0"/>
            </a:endParaRPr>
          </a:p>
        </p:txBody>
      </p:sp>
      <p:sp>
        <p:nvSpPr>
          <p:cNvPr id="16" name="TextBox 15"/>
          <p:cNvSpPr txBox="1"/>
          <p:nvPr/>
        </p:nvSpPr>
        <p:spPr>
          <a:xfrm>
            <a:off x="4843343" y="3443314"/>
            <a:ext cx="2025931" cy="830997"/>
          </a:xfrm>
          <a:prstGeom prst="rect">
            <a:avLst/>
          </a:prstGeom>
          <a:noFill/>
        </p:spPr>
        <p:txBody>
          <a:bodyPr wrap="square" rtlCol="0">
            <a:spAutoFit/>
          </a:bodyPr>
          <a:lstStyle/>
          <a:p>
            <a:pPr algn="ctr"/>
            <a:r>
              <a:rPr lang="en-US" sz="2400" dirty="0" smtClean="0">
                <a:latin typeface="Trebuchet MS" panose="020B0603020202020204" pitchFamily="34" charset="0"/>
              </a:rPr>
              <a:t>Inquiry &amp; Exploration</a:t>
            </a:r>
            <a:endParaRPr lang="en-US" sz="2400" dirty="0">
              <a:latin typeface="Trebuchet MS" panose="020B0603020202020204" pitchFamily="34" charset="0"/>
            </a:endParaRPr>
          </a:p>
        </p:txBody>
      </p:sp>
      <p:sp>
        <p:nvSpPr>
          <p:cNvPr id="17" name="TextBox 16"/>
          <p:cNvSpPr txBox="1"/>
          <p:nvPr/>
        </p:nvSpPr>
        <p:spPr>
          <a:xfrm>
            <a:off x="7870802" y="3511665"/>
            <a:ext cx="2025931" cy="461665"/>
          </a:xfrm>
          <a:prstGeom prst="rect">
            <a:avLst/>
          </a:prstGeom>
          <a:noFill/>
        </p:spPr>
        <p:txBody>
          <a:bodyPr wrap="square" rtlCol="0">
            <a:spAutoFit/>
          </a:bodyPr>
          <a:lstStyle/>
          <a:p>
            <a:pPr algn="ctr"/>
            <a:r>
              <a:rPr lang="en-US" sz="2400" dirty="0" smtClean="0">
                <a:latin typeface="Trebuchet MS" panose="020B0603020202020204" pitchFamily="34" charset="0"/>
              </a:rPr>
              <a:t>Teaming</a:t>
            </a:r>
            <a:endParaRPr lang="en-US" sz="2400" dirty="0">
              <a:latin typeface="Trebuchet MS" panose="020B0603020202020204" pitchFamily="34" charset="0"/>
            </a:endParaRPr>
          </a:p>
        </p:txBody>
      </p:sp>
      <p:sp>
        <p:nvSpPr>
          <p:cNvPr id="18" name="TextBox 17"/>
          <p:cNvSpPr txBox="1"/>
          <p:nvPr/>
        </p:nvSpPr>
        <p:spPr>
          <a:xfrm>
            <a:off x="3216112" y="6022035"/>
            <a:ext cx="2218437" cy="461665"/>
          </a:xfrm>
          <a:prstGeom prst="rect">
            <a:avLst/>
          </a:prstGeom>
          <a:noFill/>
        </p:spPr>
        <p:txBody>
          <a:bodyPr wrap="square" rtlCol="0">
            <a:spAutoFit/>
          </a:bodyPr>
          <a:lstStyle/>
          <a:p>
            <a:pPr algn="ctr"/>
            <a:r>
              <a:rPr lang="en-US" sz="2400" dirty="0" smtClean="0">
                <a:latin typeface="Trebuchet MS" panose="020B0603020202020204" pitchFamily="34" charset="0"/>
              </a:rPr>
              <a:t>Accountability</a:t>
            </a:r>
            <a:endParaRPr lang="en-US" sz="2400" dirty="0">
              <a:latin typeface="Trebuchet MS" panose="020B0603020202020204" pitchFamily="34" charset="0"/>
            </a:endParaRPr>
          </a:p>
        </p:txBody>
      </p:sp>
      <p:sp>
        <p:nvSpPr>
          <p:cNvPr id="19" name="TextBox 18"/>
          <p:cNvSpPr txBox="1"/>
          <p:nvPr/>
        </p:nvSpPr>
        <p:spPr>
          <a:xfrm>
            <a:off x="6550965" y="6002502"/>
            <a:ext cx="2025931" cy="461665"/>
          </a:xfrm>
          <a:prstGeom prst="rect">
            <a:avLst/>
          </a:prstGeom>
          <a:noFill/>
        </p:spPr>
        <p:txBody>
          <a:bodyPr wrap="square" rtlCol="0">
            <a:spAutoFit/>
          </a:bodyPr>
          <a:lstStyle/>
          <a:p>
            <a:pPr algn="ctr"/>
            <a:r>
              <a:rPr lang="en-US" sz="2400" dirty="0" smtClean="0">
                <a:latin typeface="Trebuchet MS" panose="020B0603020202020204" pitchFamily="34" charset="0"/>
              </a:rPr>
              <a:t>Advocacy</a:t>
            </a:r>
            <a:endParaRPr lang="en-US" sz="2400" dirty="0">
              <a:latin typeface="Trebuchet MS" panose="020B0603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026"/>
                                        </p:tgtEl>
                                        <p:attrNameLst>
                                          <p:attrName>r</p:attrName>
                                        </p:attrNameLst>
                                      </p:cBhvr>
                                    </p:animRot>
                                    <p:animRot by="-240000">
                                      <p:cBhvr>
                                        <p:cTn id="7" dur="200" fill="hold">
                                          <p:stCondLst>
                                            <p:cond delay="200"/>
                                          </p:stCondLst>
                                        </p:cTn>
                                        <p:tgtEl>
                                          <p:spTgt spid="1026"/>
                                        </p:tgtEl>
                                        <p:attrNameLst>
                                          <p:attrName>r</p:attrName>
                                        </p:attrNameLst>
                                      </p:cBhvr>
                                    </p:animRot>
                                    <p:animRot by="240000">
                                      <p:cBhvr>
                                        <p:cTn id="8" dur="200" fill="hold">
                                          <p:stCondLst>
                                            <p:cond delay="400"/>
                                          </p:stCondLst>
                                        </p:cTn>
                                        <p:tgtEl>
                                          <p:spTgt spid="1026"/>
                                        </p:tgtEl>
                                        <p:attrNameLst>
                                          <p:attrName>r</p:attrName>
                                        </p:attrNameLst>
                                      </p:cBhvr>
                                    </p:animRot>
                                    <p:animRot by="-240000">
                                      <p:cBhvr>
                                        <p:cTn id="9" dur="200" fill="hold">
                                          <p:stCondLst>
                                            <p:cond delay="600"/>
                                          </p:stCondLst>
                                        </p:cTn>
                                        <p:tgtEl>
                                          <p:spTgt spid="1026"/>
                                        </p:tgtEl>
                                        <p:attrNameLst>
                                          <p:attrName>r</p:attrName>
                                        </p:attrNameLst>
                                      </p:cBhvr>
                                    </p:animRot>
                                    <p:animRot by="120000">
                                      <p:cBhvr>
                                        <p:cTn id="10" dur="200" fill="hold">
                                          <p:stCondLst>
                                            <p:cond delay="800"/>
                                          </p:stCondLst>
                                        </p:cTn>
                                        <p:tgtEl>
                                          <p:spTgt spid="1026"/>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1028"/>
                                        </p:tgtEl>
                                        <p:attrNameLst>
                                          <p:attrName>r</p:attrName>
                                        </p:attrNameLst>
                                      </p:cBhvr>
                                    </p:animRot>
                                    <p:animRot by="-240000">
                                      <p:cBhvr>
                                        <p:cTn id="13" dur="200" fill="hold">
                                          <p:stCondLst>
                                            <p:cond delay="200"/>
                                          </p:stCondLst>
                                        </p:cTn>
                                        <p:tgtEl>
                                          <p:spTgt spid="1028"/>
                                        </p:tgtEl>
                                        <p:attrNameLst>
                                          <p:attrName>r</p:attrName>
                                        </p:attrNameLst>
                                      </p:cBhvr>
                                    </p:animRot>
                                    <p:animRot by="240000">
                                      <p:cBhvr>
                                        <p:cTn id="14" dur="200" fill="hold">
                                          <p:stCondLst>
                                            <p:cond delay="400"/>
                                          </p:stCondLst>
                                        </p:cTn>
                                        <p:tgtEl>
                                          <p:spTgt spid="1028"/>
                                        </p:tgtEl>
                                        <p:attrNameLst>
                                          <p:attrName>r</p:attrName>
                                        </p:attrNameLst>
                                      </p:cBhvr>
                                    </p:animRot>
                                    <p:animRot by="-240000">
                                      <p:cBhvr>
                                        <p:cTn id="15" dur="200" fill="hold">
                                          <p:stCondLst>
                                            <p:cond delay="600"/>
                                          </p:stCondLst>
                                        </p:cTn>
                                        <p:tgtEl>
                                          <p:spTgt spid="1028"/>
                                        </p:tgtEl>
                                        <p:attrNameLst>
                                          <p:attrName>r</p:attrName>
                                        </p:attrNameLst>
                                      </p:cBhvr>
                                    </p:animRot>
                                    <p:animRot by="120000">
                                      <p:cBhvr>
                                        <p:cTn id="16" dur="200" fill="hold">
                                          <p:stCondLst>
                                            <p:cond delay="800"/>
                                          </p:stCondLst>
                                        </p:cTn>
                                        <p:tgtEl>
                                          <p:spTgt spid="1028"/>
                                        </p:tgtEl>
                                        <p:attrNameLst>
                                          <p:attrName>r</p:attrName>
                                        </p:attrNameLst>
                                      </p:cBhvr>
                                    </p:animRot>
                                  </p:childTnLst>
                                </p:cTn>
                              </p:par>
                              <p:par>
                                <p:cTn id="17" presetID="32" presetClass="emph" presetSubtype="0" fill="hold" nodeType="withEffect">
                                  <p:stCondLst>
                                    <p:cond delay="0"/>
                                  </p:stCondLst>
                                  <p:childTnLst>
                                    <p:animRot by="120000">
                                      <p:cBhvr>
                                        <p:cTn id="18" dur="100" fill="hold">
                                          <p:stCondLst>
                                            <p:cond delay="0"/>
                                          </p:stCondLst>
                                        </p:cTn>
                                        <p:tgtEl>
                                          <p:spTgt spid="1030"/>
                                        </p:tgtEl>
                                        <p:attrNameLst>
                                          <p:attrName>r</p:attrName>
                                        </p:attrNameLst>
                                      </p:cBhvr>
                                    </p:animRot>
                                    <p:animRot by="-240000">
                                      <p:cBhvr>
                                        <p:cTn id="19" dur="200" fill="hold">
                                          <p:stCondLst>
                                            <p:cond delay="200"/>
                                          </p:stCondLst>
                                        </p:cTn>
                                        <p:tgtEl>
                                          <p:spTgt spid="1030"/>
                                        </p:tgtEl>
                                        <p:attrNameLst>
                                          <p:attrName>r</p:attrName>
                                        </p:attrNameLst>
                                      </p:cBhvr>
                                    </p:animRot>
                                    <p:animRot by="240000">
                                      <p:cBhvr>
                                        <p:cTn id="20" dur="200" fill="hold">
                                          <p:stCondLst>
                                            <p:cond delay="400"/>
                                          </p:stCondLst>
                                        </p:cTn>
                                        <p:tgtEl>
                                          <p:spTgt spid="1030"/>
                                        </p:tgtEl>
                                        <p:attrNameLst>
                                          <p:attrName>r</p:attrName>
                                        </p:attrNameLst>
                                      </p:cBhvr>
                                    </p:animRot>
                                    <p:animRot by="-240000">
                                      <p:cBhvr>
                                        <p:cTn id="21" dur="200" fill="hold">
                                          <p:stCondLst>
                                            <p:cond delay="600"/>
                                          </p:stCondLst>
                                        </p:cTn>
                                        <p:tgtEl>
                                          <p:spTgt spid="1030"/>
                                        </p:tgtEl>
                                        <p:attrNameLst>
                                          <p:attrName>r</p:attrName>
                                        </p:attrNameLst>
                                      </p:cBhvr>
                                    </p:animRot>
                                    <p:animRot by="120000">
                                      <p:cBhvr>
                                        <p:cTn id="22" dur="200" fill="hold">
                                          <p:stCondLst>
                                            <p:cond delay="800"/>
                                          </p:stCondLst>
                                        </p:cTn>
                                        <p:tgtEl>
                                          <p:spTgt spid="1030"/>
                                        </p:tgtEl>
                                        <p:attrNameLst>
                                          <p:attrName>r</p:attrName>
                                        </p:attrNameLst>
                                      </p:cBhvr>
                                    </p:animRot>
                                  </p:childTnLst>
                                </p:cTn>
                              </p:par>
                              <p:par>
                                <p:cTn id="23" presetID="32" presetClass="emph" presetSubtype="0" fill="hold" nodeType="withEffect">
                                  <p:stCondLst>
                                    <p:cond delay="0"/>
                                  </p:stCondLst>
                                  <p:childTnLst>
                                    <p:animRot by="120000">
                                      <p:cBhvr>
                                        <p:cTn id="24" dur="100" fill="hold">
                                          <p:stCondLst>
                                            <p:cond delay="0"/>
                                          </p:stCondLst>
                                        </p:cTn>
                                        <p:tgtEl>
                                          <p:spTgt spid="1032"/>
                                        </p:tgtEl>
                                        <p:attrNameLst>
                                          <p:attrName>r</p:attrName>
                                        </p:attrNameLst>
                                      </p:cBhvr>
                                    </p:animRot>
                                    <p:animRot by="-240000">
                                      <p:cBhvr>
                                        <p:cTn id="25" dur="200" fill="hold">
                                          <p:stCondLst>
                                            <p:cond delay="200"/>
                                          </p:stCondLst>
                                        </p:cTn>
                                        <p:tgtEl>
                                          <p:spTgt spid="1032"/>
                                        </p:tgtEl>
                                        <p:attrNameLst>
                                          <p:attrName>r</p:attrName>
                                        </p:attrNameLst>
                                      </p:cBhvr>
                                    </p:animRot>
                                    <p:animRot by="240000">
                                      <p:cBhvr>
                                        <p:cTn id="26" dur="200" fill="hold">
                                          <p:stCondLst>
                                            <p:cond delay="400"/>
                                          </p:stCondLst>
                                        </p:cTn>
                                        <p:tgtEl>
                                          <p:spTgt spid="1032"/>
                                        </p:tgtEl>
                                        <p:attrNameLst>
                                          <p:attrName>r</p:attrName>
                                        </p:attrNameLst>
                                      </p:cBhvr>
                                    </p:animRot>
                                    <p:animRot by="-240000">
                                      <p:cBhvr>
                                        <p:cTn id="27" dur="200" fill="hold">
                                          <p:stCondLst>
                                            <p:cond delay="600"/>
                                          </p:stCondLst>
                                        </p:cTn>
                                        <p:tgtEl>
                                          <p:spTgt spid="1032"/>
                                        </p:tgtEl>
                                        <p:attrNameLst>
                                          <p:attrName>r</p:attrName>
                                        </p:attrNameLst>
                                      </p:cBhvr>
                                    </p:animRot>
                                    <p:animRot by="120000">
                                      <p:cBhvr>
                                        <p:cTn id="28" dur="200" fill="hold">
                                          <p:stCondLst>
                                            <p:cond delay="800"/>
                                          </p:stCondLst>
                                        </p:cTn>
                                        <p:tgtEl>
                                          <p:spTgt spid="1032"/>
                                        </p:tgtEl>
                                        <p:attrNameLst>
                                          <p:attrName>r</p:attrName>
                                        </p:attrNameLst>
                                      </p:cBhvr>
                                    </p:animRot>
                                  </p:childTnLst>
                                </p:cTn>
                              </p:par>
                              <p:par>
                                <p:cTn id="29" presetID="32" presetClass="emph" presetSubtype="0" fill="hold" nodeType="withEffect">
                                  <p:stCondLst>
                                    <p:cond delay="0"/>
                                  </p:stCondLst>
                                  <p:childTnLst>
                                    <p:animRot by="120000">
                                      <p:cBhvr>
                                        <p:cTn id="30" dur="100" fill="hold">
                                          <p:stCondLst>
                                            <p:cond delay="0"/>
                                          </p:stCondLst>
                                        </p:cTn>
                                        <p:tgtEl>
                                          <p:spTgt spid="1034"/>
                                        </p:tgtEl>
                                        <p:attrNameLst>
                                          <p:attrName>r</p:attrName>
                                        </p:attrNameLst>
                                      </p:cBhvr>
                                    </p:animRot>
                                    <p:animRot by="-240000">
                                      <p:cBhvr>
                                        <p:cTn id="31" dur="200" fill="hold">
                                          <p:stCondLst>
                                            <p:cond delay="200"/>
                                          </p:stCondLst>
                                        </p:cTn>
                                        <p:tgtEl>
                                          <p:spTgt spid="1034"/>
                                        </p:tgtEl>
                                        <p:attrNameLst>
                                          <p:attrName>r</p:attrName>
                                        </p:attrNameLst>
                                      </p:cBhvr>
                                    </p:animRot>
                                    <p:animRot by="240000">
                                      <p:cBhvr>
                                        <p:cTn id="32" dur="200" fill="hold">
                                          <p:stCondLst>
                                            <p:cond delay="400"/>
                                          </p:stCondLst>
                                        </p:cTn>
                                        <p:tgtEl>
                                          <p:spTgt spid="1034"/>
                                        </p:tgtEl>
                                        <p:attrNameLst>
                                          <p:attrName>r</p:attrName>
                                        </p:attrNameLst>
                                      </p:cBhvr>
                                    </p:animRot>
                                    <p:animRot by="-240000">
                                      <p:cBhvr>
                                        <p:cTn id="33" dur="200" fill="hold">
                                          <p:stCondLst>
                                            <p:cond delay="600"/>
                                          </p:stCondLst>
                                        </p:cTn>
                                        <p:tgtEl>
                                          <p:spTgt spid="1034"/>
                                        </p:tgtEl>
                                        <p:attrNameLst>
                                          <p:attrName>r</p:attrName>
                                        </p:attrNameLst>
                                      </p:cBhvr>
                                    </p:animRot>
                                    <p:animRot by="120000">
                                      <p:cBhvr>
                                        <p:cTn id="34" dur="200" fill="hold">
                                          <p:stCondLst>
                                            <p:cond delay="800"/>
                                          </p:stCondLst>
                                        </p:cTn>
                                        <p:tgtEl>
                                          <p:spTgt spid="103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3971F"/>
        </a:solidFill>
        <a:effectLst/>
      </p:bgPr>
    </p:bg>
    <p:spTree>
      <p:nvGrpSpPr>
        <p:cNvPr id="1" name="Shape 251"/>
        <p:cNvGrpSpPr/>
        <p:nvPr/>
      </p:nvGrpSpPr>
      <p:grpSpPr>
        <a:xfrm>
          <a:off x="0" y="0"/>
          <a:ext cx="0" cy="0"/>
          <a:chOff x="0" y="0"/>
          <a:chExt cx="0" cy="0"/>
        </a:xfrm>
      </p:grpSpPr>
      <p:sp>
        <p:nvSpPr>
          <p:cNvPr id="252" name="Google Shape;252;p33"/>
          <p:cNvSpPr txBox="1"/>
          <p:nvPr/>
        </p:nvSpPr>
        <p:spPr>
          <a:xfrm>
            <a:off x="3895950" y="1113125"/>
            <a:ext cx="5433600" cy="1708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300">
              <a:latin typeface="Calibri"/>
              <a:ea typeface="Calibri"/>
              <a:cs typeface="Calibri"/>
              <a:sym typeface="Calibri"/>
            </a:endParaRPr>
          </a:p>
          <a:p>
            <a:pPr marL="0" lvl="0" indent="0" algn="l" rtl="0">
              <a:spcBef>
                <a:spcPts val="0"/>
              </a:spcBef>
              <a:spcAft>
                <a:spcPts val="0"/>
              </a:spcAft>
              <a:buNone/>
            </a:pPr>
            <a:endParaRPr sz="3300">
              <a:latin typeface="Calibri"/>
              <a:ea typeface="Calibri"/>
              <a:cs typeface="Calibri"/>
              <a:sym typeface="Calibri"/>
            </a:endParaRPr>
          </a:p>
          <a:p>
            <a:pPr marL="0" lvl="0" indent="0" algn="l" rtl="0">
              <a:spcBef>
                <a:spcPts val="0"/>
              </a:spcBef>
              <a:spcAft>
                <a:spcPts val="0"/>
              </a:spcAft>
              <a:buNone/>
            </a:pPr>
            <a:endParaRPr sz="3300">
              <a:latin typeface="Calibri"/>
              <a:ea typeface="Calibri"/>
              <a:cs typeface="Calibri"/>
              <a:sym typeface="Calibri"/>
            </a:endParaRPr>
          </a:p>
        </p:txBody>
      </p:sp>
      <p:sp>
        <p:nvSpPr>
          <p:cNvPr id="2" name="TextBox 1"/>
          <p:cNvSpPr txBox="1"/>
          <p:nvPr/>
        </p:nvSpPr>
        <p:spPr>
          <a:xfrm>
            <a:off x="409074" y="286048"/>
            <a:ext cx="6533147" cy="923330"/>
          </a:xfrm>
          <a:prstGeom prst="rect">
            <a:avLst/>
          </a:prstGeom>
          <a:noFill/>
        </p:spPr>
        <p:txBody>
          <a:bodyPr wrap="square" rtlCol="0">
            <a:spAutoFit/>
          </a:bodyPr>
          <a:lstStyle/>
          <a:p>
            <a:r>
              <a:rPr lang="en-US" sz="5400" dirty="0" smtClean="0">
                <a:solidFill>
                  <a:schemeClr val="bg1"/>
                </a:solidFill>
                <a:latin typeface="Trebuchet MS" panose="020B0603020202020204" pitchFamily="34" charset="0"/>
              </a:rPr>
              <a:t>The Lucero Family</a:t>
            </a:r>
            <a:endParaRPr lang="en-US" sz="5400" dirty="0">
              <a:solidFill>
                <a:schemeClr val="bg1"/>
              </a:solidFill>
              <a:latin typeface="Trebuchet MS" panose="020B0603020202020204" pitchFamily="34" charset="0"/>
            </a:endParaRPr>
          </a:p>
        </p:txBody>
      </p:sp>
      <p:sp>
        <p:nvSpPr>
          <p:cNvPr id="3" name="TextBox 2"/>
          <p:cNvSpPr txBox="1"/>
          <p:nvPr/>
        </p:nvSpPr>
        <p:spPr>
          <a:xfrm>
            <a:off x="613609" y="1967375"/>
            <a:ext cx="10840454" cy="3508653"/>
          </a:xfrm>
          <a:prstGeom prst="rect">
            <a:avLst/>
          </a:prstGeom>
          <a:noFill/>
        </p:spPr>
        <p:txBody>
          <a:bodyPr wrap="square" rtlCol="0">
            <a:spAutoFit/>
          </a:bodyPr>
          <a:lstStyle/>
          <a:p>
            <a:pPr marL="285750" indent="-285750">
              <a:spcBef>
                <a:spcPts val="600"/>
              </a:spcBef>
              <a:spcAft>
                <a:spcPts val="600"/>
              </a:spcAft>
              <a:buClr>
                <a:schemeClr val="bg1"/>
              </a:buClr>
              <a:buFont typeface="Arial" panose="020B0604020202020204" pitchFamily="34" charset="0"/>
              <a:buChar char="•"/>
            </a:pPr>
            <a:r>
              <a:rPr lang="en-US" sz="2400" dirty="0" smtClean="0">
                <a:solidFill>
                  <a:schemeClr val="bg1"/>
                </a:solidFill>
                <a:latin typeface="Trebuchet MS" panose="020B0603020202020204" pitchFamily="34" charset="0"/>
              </a:rPr>
              <a:t>Monica engages the parents via phone, texts, in person, after hours for about a week specifically to support the parents to develop a plan for discharge that felt safe for the family as a whole.</a:t>
            </a:r>
          </a:p>
          <a:p>
            <a:pPr marL="285750" indent="-285750">
              <a:spcBef>
                <a:spcPts val="600"/>
              </a:spcBef>
              <a:spcAft>
                <a:spcPts val="600"/>
              </a:spcAft>
              <a:buClr>
                <a:schemeClr val="bg1"/>
              </a:buClr>
              <a:buFont typeface="Arial" panose="020B0604020202020204" pitchFamily="34" charset="0"/>
              <a:buChar char="•"/>
            </a:pPr>
            <a:r>
              <a:rPr lang="en-US" sz="2400" dirty="0" smtClean="0">
                <a:solidFill>
                  <a:schemeClr val="bg1"/>
                </a:solidFill>
                <a:latin typeface="Trebuchet MS" panose="020B0603020202020204" pitchFamily="34" charset="0"/>
              </a:rPr>
              <a:t>She engaged providers already working with the family to bring resources together and wrapping around the family</a:t>
            </a:r>
          </a:p>
          <a:p>
            <a:pPr marL="285750" indent="-285750">
              <a:spcBef>
                <a:spcPts val="600"/>
              </a:spcBef>
              <a:spcAft>
                <a:spcPts val="600"/>
              </a:spcAft>
              <a:buClr>
                <a:schemeClr val="bg1"/>
              </a:buClr>
              <a:buFont typeface="Arial" panose="020B0604020202020204" pitchFamily="34" charset="0"/>
              <a:buChar char="•"/>
            </a:pPr>
            <a:r>
              <a:rPr lang="en-US" sz="2400" dirty="0" smtClean="0">
                <a:solidFill>
                  <a:schemeClr val="bg1"/>
                </a:solidFill>
                <a:latin typeface="Trebuchet MS" panose="020B0603020202020204" pitchFamily="34" charset="0"/>
              </a:rPr>
              <a:t>Monica facilitated a moment of healing between a father and his child </a:t>
            </a:r>
          </a:p>
          <a:p>
            <a:pPr marL="285750" indent="-285750">
              <a:spcBef>
                <a:spcPts val="600"/>
              </a:spcBef>
              <a:spcAft>
                <a:spcPts val="600"/>
              </a:spcAft>
              <a:buClr>
                <a:schemeClr val="bg1"/>
              </a:buClr>
              <a:buFont typeface="Arial" panose="020B0604020202020204" pitchFamily="34" charset="0"/>
              <a:buChar char="•"/>
            </a:pPr>
            <a:r>
              <a:rPr lang="en-US" sz="2400" dirty="0" smtClean="0">
                <a:solidFill>
                  <a:schemeClr val="bg1"/>
                </a:solidFill>
                <a:latin typeface="Trebuchet MS" panose="020B0603020202020204" pitchFamily="34" charset="0"/>
              </a:rPr>
              <a:t>We were able to secure a hotel for 4 days to facilitate a safe and slow transition home</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3971F"/>
        </a:solidFill>
        <a:effectLst/>
      </p:bgPr>
    </p:bg>
    <p:spTree>
      <p:nvGrpSpPr>
        <p:cNvPr id="1" name="Shape 257"/>
        <p:cNvGrpSpPr/>
        <p:nvPr/>
      </p:nvGrpSpPr>
      <p:grpSpPr>
        <a:xfrm>
          <a:off x="0" y="0"/>
          <a:ext cx="0" cy="0"/>
          <a:chOff x="0" y="0"/>
          <a:chExt cx="0" cy="0"/>
        </a:xfrm>
      </p:grpSpPr>
      <p:sp>
        <p:nvSpPr>
          <p:cNvPr id="2" name="TextBox 1"/>
          <p:cNvSpPr txBox="1"/>
          <p:nvPr/>
        </p:nvSpPr>
        <p:spPr>
          <a:xfrm>
            <a:off x="493295" y="409074"/>
            <a:ext cx="8855242" cy="923330"/>
          </a:xfrm>
          <a:prstGeom prst="rect">
            <a:avLst/>
          </a:prstGeom>
          <a:noFill/>
        </p:spPr>
        <p:txBody>
          <a:bodyPr wrap="square" rtlCol="0">
            <a:spAutoFit/>
          </a:bodyPr>
          <a:lstStyle/>
          <a:p>
            <a:r>
              <a:rPr lang="en-US" sz="5400" dirty="0" smtClean="0">
                <a:solidFill>
                  <a:schemeClr val="bg1"/>
                </a:solidFill>
                <a:latin typeface="Trebuchet MS" panose="020B0603020202020204" pitchFamily="34" charset="0"/>
              </a:rPr>
              <a:t>The Rodriguez Family</a:t>
            </a:r>
            <a:endParaRPr lang="en-US" sz="5400" dirty="0">
              <a:solidFill>
                <a:schemeClr val="bg1"/>
              </a:solidFill>
              <a:latin typeface="Trebuchet MS" panose="020B0603020202020204" pitchFamily="34" charset="0"/>
            </a:endParaRPr>
          </a:p>
        </p:txBody>
      </p:sp>
      <p:sp>
        <p:nvSpPr>
          <p:cNvPr id="3" name="TextBox 2"/>
          <p:cNvSpPr txBox="1"/>
          <p:nvPr/>
        </p:nvSpPr>
        <p:spPr>
          <a:xfrm>
            <a:off x="493295" y="1696452"/>
            <a:ext cx="10960769" cy="3785652"/>
          </a:xfrm>
          <a:prstGeom prst="rect">
            <a:avLst/>
          </a:prstGeom>
          <a:noFill/>
        </p:spPr>
        <p:txBody>
          <a:bodyPr wrap="square" rtlCol="0">
            <a:spAutoFit/>
          </a:bodyPr>
          <a:lstStyle/>
          <a:p>
            <a:pPr marL="285750" indent="-285750">
              <a:buClr>
                <a:schemeClr val="bg1"/>
              </a:buClr>
              <a:buFont typeface="Arial" panose="020B0604020202020204" pitchFamily="34" charset="0"/>
              <a:buChar char="•"/>
            </a:pPr>
            <a:r>
              <a:rPr lang="en-US" sz="2400" dirty="0" smtClean="0">
                <a:solidFill>
                  <a:schemeClr val="bg1"/>
                </a:solidFill>
                <a:latin typeface="Trebuchet MS" panose="020B0603020202020204" pitchFamily="34" charset="0"/>
              </a:rPr>
              <a:t>Monica listened closely to the mother as she shared her story, struggles and fears</a:t>
            </a:r>
          </a:p>
          <a:p>
            <a:pPr marL="285750" indent="-285750">
              <a:buClr>
                <a:schemeClr val="bg1"/>
              </a:buClr>
              <a:buFont typeface="Arial" panose="020B0604020202020204" pitchFamily="34" charset="0"/>
              <a:buChar char="•"/>
            </a:pPr>
            <a:r>
              <a:rPr lang="en-US" sz="2400" dirty="0" smtClean="0">
                <a:solidFill>
                  <a:schemeClr val="bg1"/>
                </a:solidFill>
                <a:latin typeface="Trebuchet MS" panose="020B0603020202020204" pitchFamily="34" charset="0"/>
              </a:rPr>
              <a:t>She supported the mother to secure interpretation services with BHD so that there was no miscommunication and became a liaison between the mother and the treatment team (VCBH)</a:t>
            </a:r>
          </a:p>
          <a:p>
            <a:pPr marL="285750" indent="-285750">
              <a:buClr>
                <a:schemeClr val="bg1"/>
              </a:buClr>
              <a:buFont typeface="Arial" panose="020B0604020202020204" pitchFamily="34" charset="0"/>
              <a:buChar char="•"/>
            </a:pPr>
            <a:r>
              <a:rPr lang="en-US" sz="2400" dirty="0" smtClean="0">
                <a:solidFill>
                  <a:schemeClr val="bg1"/>
                </a:solidFill>
                <a:latin typeface="Trebuchet MS" panose="020B0603020202020204" pitchFamily="34" charset="0"/>
              </a:rPr>
              <a:t>She told us how much she appreciated Monica’s kindness, good heart and absence of judgement</a:t>
            </a:r>
          </a:p>
          <a:p>
            <a:pPr marL="285750" indent="-285750">
              <a:buClr>
                <a:schemeClr val="bg1"/>
              </a:buClr>
              <a:buFont typeface="Arial" panose="020B0604020202020204" pitchFamily="34" charset="0"/>
              <a:buChar char="•"/>
            </a:pPr>
            <a:r>
              <a:rPr lang="en-US" sz="2400" dirty="0" smtClean="0">
                <a:solidFill>
                  <a:schemeClr val="bg1"/>
                </a:solidFill>
                <a:latin typeface="Trebuchet MS" panose="020B0603020202020204" pitchFamily="34" charset="0"/>
              </a:rPr>
              <a:t>The mother added that her previous experience with us was “different” but said that Monica gave her the courage and renewed home to tur to the agency for help and support</a:t>
            </a:r>
            <a:endParaRPr lang="en-US" sz="2400" dirty="0">
              <a:solidFill>
                <a:schemeClr val="bg1"/>
              </a:solidFill>
              <a:latin typeface="Trebuchet MS" panose="020B0603020202020204" pitchFamily="34"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ornVTI">
  <a:themeElements>
    <a:clrScheme name="Custom 1">
      <a:dk1>
        <a:srgbClr val="000000"/>
      </a:dk1>
      <a:lt1>
        <a:srgbClr val="FFFFFF"/>
      </a:lt1>
      <a:dk2>
        <a:srgbClr val="131523"/>
      </a:dk2>
      <a:lt2>
        <a:srgbClr val="E7E6E6"/>
      </a:lt2>
      <a:accent1>
        <a:srgbClr val="3FB96C"/>
      </a:accent1>
      <a:accent2>
        <a:srgbClr val="699EFA"/>
      </a:accent2>
      <a:accent3>
        <a:srgbClr val="8039C1"/>
      </a:accent3>
      <a:accent4>
        <a:srgbClr val="D1971A"/>
      </a:accent4>
      <a:accent5>
        <a:srgbClr val="E62B59"/>
      </a:accent5>
      <a:accent6>
        <a:srgbClr val="9CA2AB"/>
      </a:accent6>
      <a:hlink>
        <a:srgbClr val="FFFFFF"/>
      </a:hlink>
      <a:folHlink>
        <a:srgbClr val="57618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AsianPacAmerHerMonth_TP10131490">
  <a:themeElements>
    <a:clrScheme name="AsianPacAmerHerMonth_TP10131490 6">
      <a:dk1>
        <a:srgbClr val="000000"/>
      </a:dk1>
      <a:lt1>
        <a:srgbClr val="FFFFFF"/>
      </a:lt1>
      <a:dk2>
        <a:srgbClr val="000000"/>
      </a:dk2>
      <a:lt2>
        <a:srgbClr val="996633"/>
      </a:lt2>
      <a:accent1>
        <a:srgbClr val="CC9900"/>
      </a:accent1>
      <a:accent2>
        <a:srgbClr val="FFE28F"/>
      </a:accent2>
      <a:accent3>
        <a:srgbClr val="FFFFFF"/>
      </a:accent3>
      <a:accent4>
        <a:srgbClr val="000000"/>
      </a:accent4>
      <a:accent5>
        <a:srgbClr val="E2CAAA"/>
      </a:accent5>
      <a:accent6>
        <a:srgbClr val="E7CD81"/>
      </a:accent6>
      <a:hlink>
        <a:srgbClr val="996633"/>
      </a:hlink>
      <a:folHlink>
        <a:srgbClr val="FF9900"/>
      </a:folHlink>
    </a:clrScheme>
    <a:fontScheme name="AsianPacAmerHerMonth_TP10131490">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AsianPacAmerHerMonth_TP10131490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clrMap bg1="dk2" tx1="lt1" bg2="dk1" tx2="lt2" accent1="accent1" accent2="accent2" accent3="accent3" accent4="accent4" accent5="accent5" accent6="accent6" hlink="hlink" folHlink="folHlink"/>
    </a:extraClrScheme>
    <a:extraClrScheme>
      <a:clrScheme name="AsianPacAmerHerMonth_TP10131490 2">
        <a:dk1>
          <a:srgbClr val="000066"/>
        </a:dk1>
        <a:lt1>
          <a:srgbClr val="FFFFFF"/>
        </a:lt1>
        <a:dk2>
          <a:srgbClr val="3333FF"/>
        </a:dk2>
        <a:lt2>
          <a:srgbClr val="3399FF"/>
        </a:lt2>
        <a:accent1>
          <a:srgbClr val="66CCFF"/>
        </a:accent1>
        <a:accent2>
          <a:srgbClr val="FF66FF"/>
        </a:accent2>
        <a:accent3>
          <a:srgbClr val="FFFFFF"/>
        </a:accent3>
        <a:accent4>
          <a:srgbClr val="000056"/>
        </a:accent4>
        <a:accent5>
          <a:srgbClr val="B8E2FF"/>
        </a:accent5>
        <a:accent6>
          <a:srgbClr val="E75CE7"/>
        </a:accent6>
        <a:hlink>
          <a:srgbClr val="CC00CC"/>
        </a:hlink>
        <a:folHlink>
          <a:srgbClr val="CC99FF"/>
        </a:folHlink>
      </a:clrScheme>
      <a:clrMap bg1="lt1" tx1="dk1" bg2="lt2" tx2="dk2" accent1="accent1" accent2="accent2" accent3="accent3" accent4="accent4" accent5="accent5" accent6="accent6" hlink="hlink" folHlink="folHlink"/>
    </a:extraClrScheme>
    <a:extraClrScheme>
      <a:clrScheme name="AsianPacAmerHerMonth_TP10131490 3">
        <a:dk1>
          <a:srgbClr val="000000"/>
        </a:dk1>
        <a:lt1>
          <a:srgbClr val="FFFFFF"/>
        </a:lt1>
        <a:dk2>
          <a:srgbClr val="000000"/>
        </a:dk2>
        <a:lt2>
          <a:srgbClr val="808080"/>
        </a:lt2>
        <a:accent1>
          <a:srgbClr val="969696"/>
        </a:accent1>
        <a:accent2>
          <a:srgbClr val="DDDDDD"/>
        </a:accent2>
        <a:accent3>
          <a:srgbClr val="FFFFFF"/>
        </a:accent3>
        <a:accent4>
          <a:srgbClr val="000000"/>
        </a:accent4>
        <a:accent5>
          <a:srgbClr val="C9C9C9"/>
        </a:accent5>
        <a:accent6>
          <a:srgbClr val="C8C8C8"/>
        </a:accent6>
        <a:hlink>
          <a:srgbClr val="333333"/>
        </a:hlink>
        <a:folHlink>
          <a:srgbClr val="B2B2B2"/>
        </a:folHlink>
      </a:clrScheme>
      <a:clrMap bg1="lt1" tx1="dk1" bg2="lt2" tx2="dk2" accent1="accent1" accent2="accent2" accent3="accent3" accent4="accent4" accent5="accent5" accent6="accent6" hlink="hlink" folHlink="folHlink"/>
    </a:extraClrScheme>
    <a:extraClrScheme>
      <a:clrScheme name="AsianPacAmerHerMonth_TP10131490 4">
        <a:dk1>
          <a:srgbClr val="808080"/>
        </a:dk1>
        <a:lt1>
          <a:srgbClr val="F8F8F8"/>
        </a:lt1>
        <a:dk2>
          <a:srgbClr val="000000"/>
        </a:dk2>
        <a:lt2>
          <a:srgbClr val="FFFFFF"/>
        </a:lt2>
        <a:accent1>
          <a:srgbClr val="CC9900"/>
        </a:accent1>
        <a:accent2>
          <a:srgbClr val="996600"/>
        </a:accent2>
        <a:accent3>
          <a:srgbClr val="AAAAAA"/>
        </a:accent3>
        <a:accent4>
          <a:srgbClr val="D4D4D4"/>
        </a:accent4>
        <a:accent5>
          <a:srgbClr val="E2CAAA"/>
        </a:accent5>
        <a:accent6>
          <a:srgbClr val="8A5C00"/>
        </a:accent6>
        <a:hlink>
          <a:srgbClr val="CCCC00"/>
        </a:hlink>
        <a:folHlink>
          <a:srgbClr val="808000"/>
        </a:folHlink>
      </a:clrScheme>
      <a:clrMap bg1="dk2" tx1="lt1" bg2="dk1" tx2="lt2" accent1="accent1" accent2="accent2" accent3="accent3" accent4="accent4" accent5="accent5" accent6="accent6" hlink="hlink" folHlink="folHlink"/>
    </a:extraClrScheme>
    <a:extraClrScheme>
      <a:clrScheme name="AsianPacAmerHerMonth_TP10131490 5">
        <a:dk1>
          <a:srgbClr val="000000"/>
        </a:dk1>
        <a:lt1>
          <a:srgbClr val="FFFFFF"/>
        </a:lt1>
        <a:dk2>
          <a:srgbClr val="000000"/>
        </a:dk2>
        <a:lt2>
          <a:srgbClr val="996633"/>
        </a:lt2>
        <a:accent1>
          <a:srgbClr val="CC9900"/>
        </a:accent1>
        <a:accent2>
          <a:srgbClr val="FFECB7"/>
        </a:accent2>
        <a:accent3>
          <a:srgbClr val="FFFFFF"/>
        </a:accent3>
        <a:accent4>
          <a:srgbClr val="000000"/>
        </a:accent4>
        <a:accent5>
          <a:srgbClr val="E2CAAA"/>
        </a:accent5>
        <a:accent6>
          <a:srgbClr val="E7D6A6"/>
        </a:accent6>
        <a:hlink>
          <a:srgbClr val="996633"/>
        </a:hlink>
        <a:folHlink>
          <a:srgbClr val="FF9900"/>
        </a:folHlink>
      </a:clrScheme>
      <a:clrMap bg1="lt1" tx1="dk1" bg2="lt2" tx2="dk2" accent1="accent1" accent2="accent2" accent3="accent3" accent4="accent4" accent5="accent5" accent6="accent6" hlink="hlink" folHlink="folHlink"/>
    </a:extraClrScheme>
    <a:extraClrScheme>
      <a:clrScheme name="AsianPacAmerHerMonth_TP10131490 6">
        <a:dk1>
          <a:srgbClr val="000000"/>
        </a:dk1>
        <a:lt1>
          <a:srgbClr val="FFFFFF"/>
        </a:lt1>
        <a:dk2>
          <a:srgbClr val="000000"/>
        </a:dk2>
        <a:lt2>
          <a:srgbClr val="996633"/>
        </a:lt2>
        <a:accent1>
          <a:srgbClr val="CC9900"/>
        </a:accent1>
        <a:accent2>
          <a:srgbClr val="FFE28F"/>
        </a:accent2>
        <a:accent3>
          <a:srgbClr val="FFFFFF"/>
        </a:accent3>
        <a:accent4>
          <a:srgbClr val="000000"/>
        </a:accent4>
        <a:accent5>
          <a:srgbClr val="E2CAAA"/>
        </a:accent5>
        <a:accent6>
          <a:srgbClr val="E7CD81"/>
        </a:accent6>
        <a:hlink>
          <a:srgbClr val="996633"/>
        </a:hlink>
        <a:folHlink>
          <a:srgbClr val="FF99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5.xml><?xml version="1.0" encoding="utf-8"?>
<a:theme xmlns:a="http://schemas.openxmlformats.org/drawingml/2006/main" name="1_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5997</TotalTime>
  <Words>3881</Words>
  <Application>Microsoft Office PowerPoint</Application>
  <PresentationFormat>Widescreen</PresentationFormat>
  <Paragraphs>425</Paragraphs>
  <Slides>56</Slides>
  <Notes>31</Notes>
  <HiddenSlides>0</HiddenSlides>
  <MMClips>0</MMClips>
  <ScaleCrop>false</ScaleCrop>
  <HeadingPairs>
    <vt:vector size="6" baseType="variant">
      <vt:variant>
        <vt:lpstr>Fonts Used</vt:lpstr>
      </vt:variant>
      <vt:variant>
        <vt:i4>14</vt:i4>
      </vt:variant>
      <vt:variant>
        <vt:lpstr>Theme</vt:lpstr>
      </vt:variant>
      <vt:variant>
        <vt:i4>6</vt:i4>
      </vt:variant>
      <vt:variant>
        <vt:lpstr>Slide Titles</vt:lpstr>
      </vt:variant>
      <vt:variant>
        <vt:i4>56</vt:i4>
      </vt:variant>
    </vt:vector>
  </HeadingPairs>
  <TitlesOfParts>
    <vt:vector size="76" baseType="lpstr">
      <vt:lpstr>Franklin Gothic Book</vt:lpstr>
      <vt:lpstr>Carbon Bl</vt:lpstr>
      <vt:lpstr>Impact</vt:lpstr>
      <vt:lpstr>Calibri Light</vt:lpstr>
      <vt:lpstr>Champagne &amp; Limousines</vt:lpstr>
      <vt:lpstr>Times New Roman</vt:lpstr>
      <vt:lpstr>Gill Sans MT</vt:lpstr>
      <vt:lpstr>Calibri</vt:lpstr>
      <vt:lpstr>Arial</vt:lpstr>
      <vt:lpstr>Montserrat</vt:lpstr>
      <vt:lpstr>Quattrocento Sans</vt:lpstr>
      <vt:lpstr>Noto Sans Symbols</vt:lpstr>
      <vt:lpstr>Century Gothic</vt:lpstr>
      <vt:lpstr>Trebuchet MS</vt:lpstr>
      <vt:lpstr>Office Theme</vt:lpstr>
      <vt:lpstr>TornVTI</vt:lpstr>
      <vt:lpstr>AsianPacAmerHerMonth_TP10131490</vt:lpstr>
      <vt:lpstr>Crop</vt:lpstr>
      <vt:lpstr>1_Crop</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INCORPORATING SOP PRACTICE AND FAMILY VOICE WITH THE LATINX COMMUNITY   </vt:lpstr>
      <vt:lpstr>PowerPoint Presentation</vt:lpstr>
      <vt:lpstr>Overview of Practice </vt:lpstr>
      <vt:lpstr>Case Scenario</vt:lpstr>
      <vt:lpstr>PowerPoint Presentation</vt:lpstr>
      <vt:lpstr>PowerPoint Presentation</vt:lpstr>
      <vt:lpstr>PowerPoint Presentation</vt:lpstr>
      <vt:lpstr>PowerPoint Presentation</vt:lpstr>
      <vt:lpstr>Racial Justice in the Child Welfare System:</vt:lpstr>
      <vt:lpstr>PowerPoint Presentation</vt:lpstr>
      <vt:lpstr>Underlying Assumptions</vt:lpstr>
      <vt:lpstr>Racism operates at 4 levels</vt:lpstr>
      <vt:lpstr>Lessons Learned 4 Main Factors Facilitating REI Success</vt:lpstr>
      <vt:lpstr>Growing and Linking Our Knowledge about Data, History, and Sovereignty to Strengthen ICWA Practice and Leadership Behaviors </vt:lpstr>
      <vt:lpstr>Growing and Linking our Knowledge About Data, History, &amp; Sovereignty to Strengthen ICWA Practice and CPM Leadership Behaviors </vt:lpstr>
      <vt:lpstr>Learning Objectives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Mia Stizzo</dc:creator>
  <cp:lastModifiedBy>Mia Stizzo</cp:lastModifiedBy>
  <cp:revision>34</cp:revision>
  <dcterms:modified xsi:type="dcterms:W3CDTF">2022-06-29T04:39:17Z</dcterms:modified>
</cp:coreProperties>
</file>